
<file path=[Content_Types].xml><?xml version="1.0" encoding="utf-8"?>
<Types xmlns="http://schemas.openxmlformats.org/package/2006/content-types">
  <Default Extension="fntdata" ContentType="application/x-fontdata"/>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21"/>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3" r:id="rId18"/>
    <p:sldId id="274" r:id="rId19"/>
    <p:sldId id="275" r:id="rId20"/>
  </p:sldIdLst>
  <p:sldSz cx="9144000" cy="5143500" type="screen16x9"/>
  <p:notesSz cx="6858000" cy="9144000"/>
  <p:embeddedFontLst>
    <p:embeddedFont>
      <p:font typeface="Alfa Slab One" panose="020B0604020202020204" charset="0"/>
      <p:regular r:id="rId22"/>
    </p:embeddedFont>
    <p:embeddedFont>
      <p:font typeface="Bree Serif" panose="020B0604020202020204" charset="0"/>
      <p:regular r:id="rId23"/>
    </p:embeddedFont>
    <p:embeddedFont>
      <p:font typeface="Calibri" panose="020F0502020204030204" pitchFamily="34" charset="0"/>
      <p:regular r:id="rId24"/>
      <p:bold r:id="rId25"/>
      <p:italic r:id="rId26"/>
      <p:boldItalic r:id="rId27"/>
    </p:embeddedFont>
    <p:embeddedFont>
      <p:font typeface="Comfortaa" panose="020B0604020202020204" charset="0"/>
      <p:regular r:id="rId28"/>
      <p:bold r:id="rId29"/>
    </p:embeddedFont>
    <p:embeddedFont>
      <p:font typeface="Comic Sans MS" panose="030F0702030302020204" pitchFamily="66" charset="0"/>
      <p:regular r:id="rId30"/>
      <p:bold r:id="rId31"/>
      <p:italic r:id="rId32"/>
      <p:boldItalic r:id="rId33"/>
    </p:embeddedFont>
    <p:embeddedFont>
      <p:font typeface="Georgia" panose="02040502050405020303" pitchFamily="18" charset="0"/>
      <p:regular r:id="rId34"/>
      <p:bold r:id="rId35"/>
      <p:italic r:id="rId36"/>
      <p:boldItalic r:id="rId37"/>
    </p:embeddedFont>
    <p:embeddedFont>
      <p:font typeface="Nunito" panose="020B0604020202020204" charset="0"/>
      <p:regular r:id="rId38"/>
      <p:bold r:id="rId39"/>
      <p:italic r:id="rId40"/>
      <p:boldItalic r:id="rId41"/>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C603E4BF-5100-4B9B-9521-E11C40BD781D}">
  <a:tblStyle styleId="{C603E4BF-5100-4B9B-9521-E11C40BD781D}"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82186" autoAdjust="0"/>
  </p:normalViewPr>
  <p:slideViewPr>
    <p:cSldViewPr snapToGrid="0">
      <p:cViewPr varScale="1">
        <p:scale>
          <a:sx n="73" d="100"/>
          <a:sy n="73" d="100"/>
        </p:scale>
        <p:origin x="1083" y="30"/>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5.fntdata"/><Relationship Id="rId39" Type="http://schemas.openxmlformats.org/officeDocument/2006/relationships/font" Target="fonts/font18.fntdata"/><Relationship Id="rId3" Type="http://schemas.openxmlformats.org/officeDocument/2006/relationships/slide" Target="slides/slide2.xml"/><Relationship Id="rId21" Type="http://schemas.openxmlformats.org/officeDocument/2006/relationships/notesMaster" Target="notesMasters/notesMaster1.xml"/><Relationship Id="rId34" Type="http://schemas.openxmlformats.org/officeDocument/2006/relationships/font" Target="fonts/font13.fntdata"/><Relationship Id="rId42"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4.fntdata"/><Relationship Id="rId33" Type="http://schemas.openxmlformats.org/officeDocument/2006/relationships/font" Target="fonts/font12.fntdata"/><Relationship Id="rId38" Type="http://schemas.openxmlformats.org/officeDocument/2006/relationships/font" Target="fonts/font17.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8.fntdata"/><Relationship Id="rId41" Type="http://schemas.openxmlformats.org/officeDocument/2006/relationships/font" Target="fonts/font20.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3.fntdata"/><Relationship Id="rId32" Type="http://schemas.openxmlformats.org/officeDocument/2006/relationships/font" Target="fonts/font11.fntdata"/><Relationship Id="rId37" Type="http://schemas.openxmlformats.org/officeDocument/2006/relationships/font" Target="fonts/font16.fntdata"/><Relationship Id="rId40" Type="http://schemas.openxmlformats.org/officeDocument/2006/relationships/font" Target="fonts/font19.fntdata"/><Relationship Id="rId45"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2.fntdata"/><Relationship Id="rId28" Type="http://schemas.openxmlformats.org/officeDocument/2006/relationships/font" Target="fonts/font7.fntdata"/><Relationship Id="rId36" Type="http://schemas.openxmlformats.org/officeDocument/2006/relationships/font" Target="fonts/font15.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10.fntdata"/><Relationship Id="rId44"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1.fntdata"/><Relationship Id="rId27" Type="http://schemas.openxmlformats.org/officeDocument/2006/relationships/font" Target="fonts/font6.fntdata"/><Relationship Id="rId30" Type="http://schemas.openxmlformats.org/officeDocument/2006/relationships/font" Target="fonts/font9.fntdata"/><Relationship Id="rId35" Type="http://schemas.openxmlformats.org/officeDocument/2006/relationships/font" Target="fonts/font14.fntdata"/><Relationship Id="rId43" Type="http://schemas.openxmlformats.org/officeDocument/2006/relationships/viewProps" Target="viewProp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4a>
</file>

<file path=ppt/media/media10.m4a>
</file>

<file path=ppt/media/media11.m4a>
</file>

<file path=ppt/media/media12.m4a>
</file>

<file path=ppt/media/media13.m4a>
</file>

<file path=ppt/media/media14.m4a>
</file>

<file path=ppt/media/media15.m4a>
</file>

<file path=ppt/media/media16.m4a>
</file>

<file path=ppt/media/media17.m4a>
</file>

<file path=ppt/media/media18.m4a>
</file>

<file path=ppt/media/media19.m4a>
</file>

<file path=ppt/media/media2.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
        <p:cNvGrpSpPr/>
        <p:nvPr/>
      </p:nvGrpSpPr>
      <p:grpSpPr>
        <a:xfrm>
          <a:off x="0" y="0"/>
          <a:ext cx="0" cy="0"/>
          <a:chOff x="0" y="0"/>
          <a:chExt cx="0" cy="0"/>
        </a:xfrm>
      </p:grpSpPr>
      <p:sp>
        <p:nvSpPr>
          <p:cNvPr id="125" name="Google Shape;125;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6" name="Google Shape;126;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1800" dirty="0">
                <a:effectLst/>
                <a:latin typeface="Calibri" panose="020F0502020204030204" pitchFamily="34" charset="0"/>
                <a:ea typeface="DengXian" panose="02010600030101010101" pitchFamily="2" charset="-122"/>
                <a:cs typeface="Times New Roman" panose="02020603050405020304" pitchFamily="18" charset="0"/>
              </a:rPr>
              <a:t>Good morning everyone, my name is Yimiao, </a:t>
            </a:r>
          </a:p>
          <a:p>
            <a:pPr marL="0" lvl="0" indent="0" algn="l" rtl="0">
              <a:spcBef>
                <a:spcPts val="0"/>
              </a:spcBef>
              <a:spcAft>
                <a:spcPts val="0"/>
              </a:spcAft>
              <a:buNone/>
            </a:pPr>
            <a:r>
              <a:rPr lang="en-US" sz="1800" dirty="0">
                <a:effectLst/>
                <a:latin typeface="Calibri" panose="020F0502020204030204" pitchFamily="34" charset="0"/>
                <a:ea typeface="DengXian" panose="02010600030101010101" pitchFamily="2" charset="-122"/>
                <a:cs typeface="Times New Roman" panose="02020603050405020304" pitchFamily="18" charset="0"/>
              </a:rPr>
              <a:t>Today I will be presenting the project our team works this semester instance segmentation and object detection in autonomous driving</a:t>
            </a:r>
            <a:endParaRPr dirty="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3"/>
        <p:cNvGrpSpPr/>
        <p:nvPr/>
      </p:nvGrpSpPr>
      <p:grpSpPr>
        <a:xfrm>
          <a:off x="0" y="0"/>
          <a:ext cx="0" cy="0"/>
          <a:chOff x="0" y="0"/>
          <a:chExt cx="0" cy="0"/>
        </a:xfrm>
      </p:grpSpPr>
      <p:sp>
        <p:nvSpPr>
          <p:cNvPr id="184" name="Google Shape;184;gd133377769_1_1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5" name="Google Shape;185;gd133377769_1_1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0"/>
        <p:cNvGrpSpPr/>
        <p:nvPr/>
      </p:nvGrpSpPr>
      <p:grpSpPr>
        <a:xfrm>
          <a:off x="0" y="0"/>
          <a:ext cx="0" cy="0"/>
          <a:chOff x="0" y="0"/>
          <a:chExt cx="0" cy="0"/>
        </a:xfrm>
      </p:grpSpPr>
      <p:sp>
        <p:nvSpPr>
          <p:cNvPr id="191" name="Google Shape;191;gd3a8b216cb_0_2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2" name="Google Shape;192;gd3a8b216cb_0_2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1800" dirty="0">
                <a:solidFill>
                  <a:srgbClr val="000000"/>
                </a:solidFill>
                <a:effectLst/>
                <a:latin typeface="Georgia" panose="02040502050405020303" pitchFamily="18" charset="0"/>
                <a:ea typeface="Times New Roman" panose="02020603050405020304" pitchFamily="18" charset="0"/>
                <a:cs typeface="Times New Roman" panose="02020603050405020304" pitchFamily="18" charset="0"/>
              </a:rPr>
              <a:t>Step 2: In the end, the annotation will be saved in a JSON file and each mask is a set of polygon points.</a:t>
            </a:r>
          </a:p>
          <a:p>
            <a:pPr marL="457200" algn="just" rtl="0" fontAlgn="base">
              <a:spcBef>
                <a:spcPts val="0"/>
              </a:spcBef>
              <a:spcAft>
                <a:spcPts val="0"/>
              </a:spcAft>
              <a:buFont typeface="+mj-lt"/>
              <a:buAutoNum type="arabicPeriod"/>
            </a:pPr>
            <a:r>
              <a:rPr lang="en-US" sz="1800" b="0" i="0" u="none" strike="noStrike" dirty="0">
                <a:solidFill>
                  <a:srgbClr val="000000"/>
                </a:solidFill>
                <a:effectLst/>
                <a:latin typeface="Georgia" panose="02040502050405020303" pitchFamily="18" charset="0"/>
              </a:rPr>
              <a:t>Training the mask R-</a:t>
            </a:r>
            <a:r>
              <a:rPr lang="en-US" sz="1800" b="0" i="0" u="none" strike="noStrike" dirty="0" err="1">
                <a:solidFill>
                  <a:srgbClr val="000000"/>
                </a:solidFill>
                <a:effectLst/>
                <a:latin typeface="Georgia" panose="02040502050405020303" pitchFamily="18" charset="0"/>
              </a:rPr>
              <a:t>cnn</a:t>
            </a:r>
            <a:r>
              <a:rPr lang="en-US" sz="1800" b="0" i="0" u="none" strike="noStrike" dirty="0">
                <a:solidFill>
                  <a:srgbClr val="000000"/>
                </a:solidFill>
                <a:effectLst/>
                <a:latin typeface="Georgia" panose="02040502050405020303" pitchFamily="18" charset="0"/>
              </a:rPr>
              <a:t> is slow: the mask R-CNN is simple and flexible, however, the training process is computationally expensive and time-consuming. To speed up the work, we experimented with various techniques trying to achieve the fast training time. After many iterations of trials and rectification, we decided to deploy the images with the TensorFlow on multiple GPUs. The time for training has sharply dropped from several days to a few hours only!</a:t>
            </a:r>
          </a:p>
          <a:p>
            <a:pPr marL="457200" algn="just" rtl="0" fontAlgn="base">
              <a:spcBef>
                <a:spcPts val="0"/>
              </a:spcBef>
              <a:spcAft>
                <a:spcPts val="0"/>
              </a:spcAft>
              <a:buFont typeface="+mj-lt"/>
              <a:buAutoNum type="arabicPeriod"/>
            </a:pPr>
            <a:br>
              <a:rPr lang="en-US" sz="3200" b="0" dirty="0">
                <a:effectLst/>
              </a:rPr>
            </a:br>
            <a:r>
              <a:rPr lang="en-US" sz="1800" b="0" i="0" u="none" strike="noStrike" dirty="0">
                <a:solidFill>
                  <a:srgbClr val="000000"/>
                </a:solidFill>
                <a:effectLst/>
                <a:latin typeface="Georgia" panose="02040502050405020303" pitchFamily="18" charset="0"/>
              </a:rPr>
              <a:t>Annotations and selected images have a huge impact on the result: we found that the ways we selected and annotated the images had a significant impact on the prediction accuracy. We must be careful in picking our images that best suit the project goal and we may also need to refer to more papers and optimize the accuracy and stability of the new model.</a:t>
            </a:r>
          </a:p>
          <a:p>
            <a:pPr marL="0" lvl="0" indent="0" algn="l" rtl="0">
              <a:spcBef>
                <a:spcPts val="0"/>
              </a:spcBef>
              <a:spcAft>
                <a:spcPts val="0"/>
              </a:spcAft>
              <a:buNone/>
            </a:pPr>
            <a:endParaRPr dirty="0"/>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0"/>
        <p:cNvGrpSpPr/>
        <p:nvPr/>
      </p:nvGrpSpPr>
      <p:grpSpPr>
        <a:xfrm>
          <a:off x="0" y="0"/>
          <a:ext cx="0" cy="0"/>
          <a:chOff x="0" y="0"/>
          <a:chExt cx="0" cy="0"/>
        </a:xfrm>
      </p:grpSpPr>
      <p:sp>
        <p:nvSpPr>
          <p:cNvPr id="201" name="Google Shape;201;gd51581bf18_0_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2" name="Google Shape;202;gd51581bf18_0_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1800" b="0" i="0" u="none" strike="noStrike" dirty="0">
                <a:solidFill>
                  <a:srgbClr val="202122"/>
                </a:solidFill>
                <a:effectLst/>
                <a:latin typeface="Times New Roman" panose="02020603050405020304" pitchFamily="18" charset="0"/>
              </a:rPr>
              <a:t>In our study, we submitted our jobs to Euler cluster (WACC Computational Infrastructure) and CHTC's high-throughput computing servers. We further set and fixed our configurations by anaconda (</a:t>
            </a:r>
            <a:r>
              <a:rPr lang="en-US" sz="1800" b="0" i="0" u="none" strike="noStrike" dirty="0" err="1">
                <a:solidFill>
                  <a:srgbClr val="202122"/>
                </a:solidFill>
                <a:effectLst/>
                <a:latin typeface="Times New Roman" panose="02020603050405020304" pitchFamily="18" charset="0"/>
              </a:rPr>
              <a:t>conda</a:t>
            </a:r>
            <a:r>
              <a:rPr lang="en-US" sz="1800" b="0" i="0" u="none" strike="noStrike" dirty="0">
                <a:solidFill>
                  <a:srgbClr val="202122"/>
                </a:solidFill>
                <a:effectLst/>
                <a:latin typeface="Times New Roman" panose="02020603050405020304" pitchFamily="18" charset="0"/>
              </a:rPr>
              <a:t> create) and docker image</a:t>
            </a:r>
            <a:endParaRPr dirty="0"/>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6"/>
        <p:cNvGrpSpPr/>
        <p:nvPr/>
      </p:nvGrpSpPr>
      <p:grpSpPr>
        <a:xfrm>
          <a:off x="0" y="0"/>
          <a:ext cx="0" cy="0"/>
          <a:chOff x="0" y="0"/>
          <a:chExt cx="0" cy="0"/>
        </a:xfrm>
      </p:grpSpPr>
      <p:sp>
        <p:nvSpPr>
          <p:cNvPr id="207" name="Google Shape;207;gd51581bf18_0_6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8" name="Google Shape;208;gd51581bf18_0_6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algn="just">
              <a:lnSpc>
                <a:spcPct val="107000"/>
              </a:lnSpc>
              <a:spcBef>
                <a:spcPts val="0"/>
              </a:spcBef>
              <a:spcAft>
                <a:spcPts val="0"/>
              </a:spcAft>
            </a:pPr>
            <a:r>
              <a:rPr lang="en-US" sz="1800" dirty="0">
                <a:solidFill>
                  <a:srgbClr val="202122"/>
                </a:solidFill>
                <a:effectLst/>
                <a:latin typeface="Times New Roman" panose="02020603050405020304" pitchFamily="18" charset="0"/>
                <a:ea typeface="Times New Roman" panose="02020603050405020304" pitchFamily="18" charset="0"/>
                <a:cs typeface="Times New Roman" panose="02020603050405020304" pitchFamily="18" charset="0"/>
              </a:rPr>
              <a:t>We started our training using pre-weight based on COCO model and found that. The </a:t>
            </a:r>
            <a:r>
              <a:rPr lang="en-US" sz="1800" dirty="0" err="1">
                <a:solidFill>
                  <a:srgbClr val="202122"/>
                </a:solidFill>
                <a:effectLst/>
                <a:latin typeface="Times New Roman" panose="02020603050405020304" pitchFamily="18" charset="0"/>
                <a:ea typeface="Times New Roman" panose="02020603050405020304" pitchFamily="18" charset="0"/>
                <a:cs typeface="Times New Roman" panose="02020603050405020304" pitchFamily="18" charset="0"/>
              </a:rPr>
              <a:t>mAP</a:t>
            </a:r>
            <a:r>
              <a:rPr lang="en-US" sz="1800" dirty="0">
                <a:solidFill>
                  <a:srgbClr val="202122"/>
                </a:solidFill>
                <a:effectLst/>
                <a:latin typeface="Times New Roman" panose="02020603050405020304" pitchFamily="18" charset="0"/>
                <a:ea typeface="Times New Roman" panose="02020603050405020304" pitchFamily="18" charset="0"/>
                <a:cs typeface="Times New Roman" panose="02020603050405020304" pitchFamily="18" charset="0"/>
              </a:rPr>
              <a:t> based on the validation dataset for COCO model is only 0.4024. Thus we decided to train a new model to achieve better performance for our Mask-RCNN model. </a:t>
            </a:r>
            <a:endParaRPr lang="en-US" sz="1800" dirty="0">
              <a:solidFill>
                <a:srgbClr val="000000"/>
              </a:solidFill>
              <a:effectLst/>
              <a:latin typeface="Calibri" panose="020F0502020204030204" pitchFamily="34" charset="0"/>
              <a:ea typeface="DengXian" panose="02010600030101010101" pitchFamily="2" charset="-122"/>
              <a:cs typeface="Times New Roman" panose="02020603050405020304" pitchFamily="18" charset="0"/>
            </a:endParaRPr>
          </a:p>
          <a:p>
            <a:pPr marL="0" marR="0" algn="just">
              <a:lnSpc>
                <a:spcPct val="107000"/>
              </a:lnSpc>
              <a:spcBef>
                <a:spcPts val="0"/>
              </a:spcBef>
              <a:spcAft>
                <a:spcPts val="0"/>
              </a:spcAft>
            </a:pPr>
            <a:r>
              <a:rPr lang="en-US" sz="1800" dirty="0">
                <a:solidFill>
                  <a:srgbClr val="202122"/>
                </a:solidFill>
                <a:effectLst/>
                <a:latin typeface="Calibri" panose="020F0502020204030204" pitchFamily="34" charset="0"/>
                <a:ea typeface="DengXian" panose="02010600030101010101" pitchFamily="2" charset="-122"/>
                <a:cs typeface="Times New Roman" panose="02020603050405020304" pitchFamily="18" charset="0"/>
              </a:rPr>
              <a:t>Next, we added 200 images from the BDD datasets. Considering the model performance and time consuming, we chose to run 1000 steps x 30 epochs. After adding new training data, the model performs better, </a:t>
            </a:r>
            <a:r>
              <a:rPr lang="en-US" sz="1800" dirty="0">
                <a:solidFill>
                  <a:srgbClr val="202122"/>
                </a:solidFill>
                <a:effectLst/>
                <a:latin typeface="Comic Sans MS" panose="030F0702030302020204" pitchFamily="66" charset="0"/>
                <a:ea typeface="DengXian" panose="02010600030101010101" pitchFamily="2" charset="-122"/>
                <a:cs typeface="Times New Roman" panose="02020603050405020304" pitchFamily="18" charset="0"/>
              </a:rPr>
              <a:t>From above images, we can see (a) COCO model fails to detect the  </a:t>
            </a:r>
            <a:r>
              <a:rPr lang="en-US" sz="1800" dirty="0" err="1">
                <a:solidFill>
                  <a:srgbClr val="202122"/>
                </a:solidFill>
                <a:effectLst/>
                <a:latin typeface="Comic Sans MS" panose="030F0702030302020204" pitchFamily="66" charset="0"/>
                <a:ea typeface="DengXian" panose="02010600030101010101" pitchFamily="2" charset="-122"/>
                <a:cs typeface="Times New Roman" panose="02020603050405020304" pitchFamily="18" charset="0"/>
              </a:rPr>
              <a:t>fedex</a:t>
            </a:r>
            <a:r>
              <a:rPr lang="en-US" sz="1800" dirty="0">
                <a:solidFill>
                  <a:srgbClr val="202122"/>
                </a:solidFill>
                <a:effectLst/>
                <a:latin typeface="Comic Sans MS" panose="030F0702030302020204" pitchFamily="66" charset="0"/>
                <a:ea typeface="DengXian" panose="02010600030101010101" pitchFamily="2" charset="-122"/>
                <a:cs typeface="Times New Roman" panose="02020603050405020304" pitchFamily="18" charset="0"/>
              </a:rPr>
              <a:t> trunk while on the right hand side, our trained model is able to detect it</a:t>
            </a:r>
            <a:r>
              <a:rPr lang="en-US" dirty="0">
                <a:effectLst/>
              </a:rPr>
              <a:t> correctly</a:t>
            </a:r>
            <a:endParaRPr dirty="0"/>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5"/>
        <p:cNvGrpSpPr/>
        <p:nvPr/>
      </p:nvGrpSpPr>
      <p:grpSpPr>
        <a:xfrm>
          <a:off x="0" y="0"/>
          <a:ext cx="0" cy="0"/>
          <a:chOff x="0" y="0"/>
          <a:chExt cx="0" cy="0"/>
        </a:xfrm>
      </p:grpSpPr>
      <p:sp>
        <p:nvSpPr>
          <p:cNvPr id="216" name="Google Shape;216;gd133377769_1_1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7" name="Google Shape;217;gd133377769_1_1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1800" dirty="0">
                <a:solidFill>
                  <a:srgbClr val="202122"/>
                </a:solidFill>
                <a:effectLst/>
                <a:latin typeface="Times New Roman" panose="02020603050405020304" pitchFamily="18" charset="0"/>
                <a:ea typeface="Times New Roman" panose="02020603050405020304" pitchFamily="18" charset="0"/>
              </a:rPr>
              <a:t>In the next step, we split our validation dataset into two groups, day-time group and night-time group. Not surprisingly, we found that the difference of </a:t>
            </a:r>
            <a:r>
              <a:rPr lang="en-US" sz="1800" dirty="0" err="1">
                <a:solidFill>
                  <a:srgbClr val="202122"/>
                </a:solidFill>
                <a:effectLst/>
                <a:latin typeface="Times New Roman" panose="02020603050405020304" pitchFamily="18" charset="0"/>
                <a:ea typeface="Times New Roman" panose="02020603050405020304" pitchFamily="18" charset="0"/>
              </a:rPr>
              <a:t>mAP</a:t>
            </a:r>
            <a:r>
              <a:rPr lang="en-US" sz="1800" dirty="0">
                <a:solidFill>
                  <a:srgbClr val="202122"/>
                </a:solidFill>
                <a:effectLst/>
                <a:latin typeface="Times New Roman" panose="02020603050405020304" pitchFamily="18" charset="0"/>
                <a:ea typeface="Times New Roman" panose="02020603050405020304" pitchFamily="18" charset="0"/>
              </a:rPr>
              <a:t> between two groups is huge(0.54 vs 0.38), which might be due to lighting and resolution at night</a:t>
            </a:r>
            <a:endParaRPr dirty="0"/>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4"/>
        <p:cNvGrpSpPr/>
        <p:nvPr/>
      </p:nvGrpSpPr>
      <p:grpSpPr>
        <a:xfrm>
          <a:off x="0" y="0"/>
          <a:ext cx="0" cy="0"/>
          <a:chOff x="0" y="0"/>
          <a:chExt cx="0" cy="0"/>
        </a:xfrm>
      </p:grpSpPr>
      <p:sp>
        <p:nvSpPr>
          <p:cNvPr id="225" name="Google Shape;225;gd133377769_1_1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6" name="Google Shape;226;gd133377769_1_1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1800" dirty="0">
                <a:solidFill>
                  <a:srgbClr val="202122"/>
                </a:solidFill>
                <a:effectLst/>
                <a:latin typeface="Times New Roman" panose="02020603050405020304" pitchFamily="18" charset="0"/>
                <a:ea typeface="Times New Roman" panose="02020603050405020304" pitchFamily="18" charset="0"/>
              </a:rPr>
              <a:t>Then we split the training data into day-time and night-time groups and train our Mask-RCNN model separately. This strategy, although slightly increased the </a:t>
            </a:r>
            <a:r>
              <a:rPr lang="en-US" sz="1800" dirty="0" err="1">
                <a:solidFill>
                  <a:srgbClr val="202122"/>
                </a:solidFill>
                <a:effectLst/>
                <a:latin typeface="Times New Roman" panose="02020603050405020304" pitchFamily="18" charset="0"/>
                <a:ea typeface="Times New Roman" panose="02020603050405020304" pitchFamily="18" charset="0"/>
              </a:rPr>
              <a:t>mAP</a:t>
            </a:r>
            <a:r>
              <a:rPr lang="en-US" sz="1800" dirty="0">
                <a:solidFill>
                  <a:srgbClr val="202122"/>
                </a:solidFill>
                <a:effectLst/>
                <a:latin typeface="Times New Roman" panose="02020603050405020304" pitchFamily="18" charset="0"/>
                <a:ea typeface="Times New Roman" panose="02020603050405020304" pitchFamily="18" charset="0"/>
              </a:rPr>
              <a:t> for night-time images, decreased the day-time images segmentation accuracy, which might be due to the relatively small of our dataset and shrink of the total images number in the separate training process</a:t>
            </a:r>
            <a:endParaRPr dirty="0"/>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2"/>
        <p:cNvGrpSpPr/>
        <p:nvPr/>
      </p:nvGrpSpPr>
      <p:grpSpPr>
        <a:xfrm>
          <a:off x="0" y="0"/>
          <a:ext cx="0" cy="0"/>
          <a:chOff x="0" y="0"/>
          <a:chExt cx="0" cy="0"/>
        </a:xfrm>
      </p:grpSpPr>
      <p:sp>
        <p:nvSpPr>
          <p:cNvPr id="233" name="Google Shape;233;gd133377769_1_9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4" name="Google Shape;234;gd133377769_1_9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We used the similar process to train the yolov4 and faster-</a:t>
            </a:r>
            <a:r>
              <a:rPr lang="en-US" dirty="0" err="1"/>
              <a:t>rcnn</a:t>
            </a:r>
            <a:r>
              <a:rPr lang="en-US" dirty="0"/>
              <a:t> and found that faster-</a:t>
            </a:r>
            <a:r>
              <a:rPr lang="en-US" dirty="0" err="1"/>
              <a:t>rcnn</a:t>
            </a:r>
            <a:r>
              <a:rPr lang="en-US" dirty="0"/>
              <a:t> gives us better accuracy in object detection while yolo v4 is more efficient in training.</a:t>
            </a:r>
            <a:endParaRPr dirty="0"/>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0"/>
        <p:cNvGrpSpPr/>
        <p:nvPr/>
      </p:nvGrpSpPr>
      <p:grpSpPr>
        <a:xfrm>
          <a:off x="0" y="0"/>
          <a:ext cx="0" cy="0"/>
          <a:chOff x="0" y="0"/>
          <a:chExt cx="0" cy="0"/>
        </a:xfrm>
      </p:grpSpPr>
      <p:sp>
        <p:nvSpPr>
          <p:cNvPr id="251" name="Google Shape;251;gd3a1e1f0cd_2_13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2" name="Google Shape;252;gd3a1e1f0cd_2_1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5"/>
        <p:cNvGrpSpPr/>
        <p:nvPr/>
      </p:nvGrpSpPr>
      <p:grpSpPr>
        <a:xfrm>
          <a:off x="0" y="0"/>
          <a:ext cx="0" cy="0"/>
          <a:chOff x="0" y="0"/>
          <a:chExt cx="0" cy="0"/>
        </a:xfrm>
      </p:grpSpPr>
      <p:sp>
        <p:nvSpPr>
          <p:cNvPr id="256" name="Google Shape;256;gd51581bf18_0_4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7" name="Google Shape;257;gd51581bf18_0_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1"/>
        <p:cNvGrpSpPr/>
        <p:nvPr/>
      </p:nvGrpSpPr>
      <p:grpSpPr>
        <a:xfrm>
          <a:off x="0" y="0"/>
          <a:ext cx="0" cy="0"/>
          <a:chOff x="0" y="0"/>
          <a:chExt cx="0" cy="0"/>
        </a:xfrm>
      </p:grpSpPr>
      <p:sp>
        <p:nvSpPr>
          <p:cNvPr id="262" name="Google Shape;262;gd51581bf18_0_9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3" name="Google Shape;263;gd51581bf18_0_9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That’s all. Thank you for your listening!</a:t>
            </a:r>
            <a:endParaRPr dirty="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0"/>
        <p:cNvGrpSpPr/>
        <p:nvPr/>
      </p:nvGrpSpPr>
      <p:grpSpPr>
        <a:xfrm>
          <a:off x="0" y="0"/>
          <a:ext cx="0" cy="0"/>
          <a:chOff x="0" y="0"/>
          <a:chExt cx="0" cy="0"/>
        </a:xfrm>
      </p:grpSpPr>
      <p:sp>
        <p:nvSpPr>
          <p:cNvPr id="131" name="Google Shape;131;gd4764984b6_0_4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2" name="Google Shape;132;gd4764984b6_0_4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a:lnSpc>
                <a:spcPct val="107000"/>
              </a:lnSpc>
              <a:spcBef>
                <a:spcPts val="0"/>
              </a:spcBef>
              <a:spcAft>
                <a:spcPts val="800"/>
              </a:spcAft>
            </a:pPr>
            <a:r>
              <a:rPr lang="en-US" sz="1800" dirty="0">
                <a:effectLst/>
                <a:latin typeface="Calibri" panose="020F0502020204030204" pitchFamily="34" charset="0"/>
                <a:ea typeface="DengXian" panose="02010600030101010101" pitchFamily="2" charset="-122"/>
                <a:cs typeface="Times New Roman" panose="02020603050405020304" pitchFamily="18" charset="0"/>
              </a:rPr>
              <a:t>Self-driving cars are the future. An autonomous vehicle needs sensory input devices like cameras, radar and lasers to allow the car to perceive the world around it</a:t>
            </a:r>
          </a:p>
          <a:p>
            <a:pPr marL="0" marR="0" fontAlgn="base">
              <a:spcBef>
                <a:spcPts val="0"/>
              </a:spcBef>
              <a:spcAft>
                <a:spcPts val="1200"/>
              </a:spcAft>
            </a:pPr>
            <a:r>
              <a:rPr lang="en-US" sz="1800" dirty="0">
                <a:solidFill>
                  <a:srgbClr val="233A44"/>
                </a:solidFill>
                <a:effectLst/>
                <a:latin typeface="Calibri" panose="020F0502020204030204" pitchFamily="34" charset="0"/>
                <a:ea typeface="Times New Roman" panose="02020603050405020304" pitchFamily="18" charset="0"/>
              </a:rPr>
              <a:t>If we can improve object detection greatly, we’ll be one step closer to self-driving cars and a safer and more convenient future.</a:t>
            </a:r>
            <a:endParaRPr lang="en-US" sz="1800" dirty="0">
              <a:effectLst/>
              <a:latin typeface="Times New Roman" panose="02020603050405020304" pitchFamily="18" charset="0"/>
              <a:ea typeface="Times New Roman" panose="02020603050405020304" pitchFamily="18" charset="0"/>
            </a:endParaRPr>
          </a:p>
          <a:p>
            <a:pPr marL="0" lvl="0" indent="0" algn="l" rtl="0">
              <a:spcBef>
                <a:spcPts val="1200"/>
              </a:spcBef>
              <a:spcAft>
                <a:spcPts val="0"/>
              </a:spcAft>
              <a:buNone/>
            </a:pPr>
            <a:endParaRPr dirty="0"/>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8"/>
        <p:cNvGrpSpPr/>
        <p:nvPr/>
      </p:nvGrpSpPr>
      <p:grpSpPr>
        <a:xfrm>
          <a:off x="0" y="0"/>
          <a:ext cx="0" cy="0"/>
          <a:chOff x="0" y="0"/>
          <a:chExt cx="0" cy="0"/>
        </a:xfrm>
      </p:grpSpPr>
      <p:sp>
        <p:nvSpPr>
          <p:cNvPr id="139" name="Google Shape;139;gd4764984b6_0_5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0" name="Google Shape;140;gd4764984b6_0_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1200"/>
              </a:spcBef>
              <a:spcAft>
                <a:spcPts val="0"/>
              </a:spcAft>
              <a:buNone/>
            </a:pPr>
            <a:endParaRPr dirty="0"/>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4"/>
        <p:cNvGrpSpPr/>
        <p:nvPr/>
      </p:nvGrpSpPr>
      <p:grpSpPr>
        <a:xfrm>
          <a:off x="0" y="0"/>
          <a:ext cx="0" cy="0"/>
          <a:chOff x="0" y="0"/>
          <a:chExt cx="0" cy="0"/>
        </a:xfrm>
      </p:grpSpPr>
      <p:sp>
        <p:nvSpPr>
          <p:cNvPr id="145" name="Google Shape;145;gd133377769_1_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6" name="Google Shape;146;gd133377769_1_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Let me first introduce several models we used in our project.</a:t>
            </a:r>
            <a:endParaRPr dirty="0"/>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9"/>
        <p:cNvGrpSpPr/>
        <p:nvPr/>
      </p:nvGrpSpPr>
      <p:grpSpPr>
        <a:xfrm>
          <a:off x="0" y="0"/>
          <a:ext cx="0" cy="0"/>
          <a:chOff x="0" y="0"/>
          <a:chExt cx="0" cy="0"/>
        </a:xfrm>
      </p:grpSpPr>
      <p:sp>
        <p:nvSpPr>
          <p:cNvPr id="150" name="Google Shape;150;gd1372d40c2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1" name="Google Shape;151;gd1372d40c2_2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3200" b="0" i="0" dirty="0">
                <a:solidFill>
                  <a:srgbClr val="212529"/>
                </a:solidFill>
                <a:effectLst/>
                <a:latin typeface="Computer Modern Serif"/>
              </a:rPr>
              <a:t>Faster R-CNN consists of two modules. The first module is a deep fully convolutional network that proposes regions, and the second module is the Fast R-CNN detector that uses the proposed regions.</a:t>
            </a:r>
            <a:r>
              <a:rPr lang="en-US" sz="1800" b="0" i="0" dirty="0">
                <a:solidFill>
                  <a:srgbClr val="142138"/>
                </a:solidFill>
                <a:effectLst/>
                <a:latin typeface="Arial" panose="020B0604020202020204" pitchFamily="34" charset="0"/>
                <a:ea typeface="DengXian" panose="02010600030101010101" pitchFamily="2" charset="-122"/>
                <a:cs typeface="Times New Roman" panose="02020603050405020304" pitchFamily="18" charset="0"/>
              </a:rPr>
              <a:t> T</a:t>
            </a:r>
            <a:r>
              <a:rPr lang="en-US" sz="1800" dirty="0">
                <a:solidFill>
                  <a:srgbClr val="142138"/>
                </a:solidFill>
                <a:effectLst/>
                <a:latin typeface="Arial" panose="020B0604020202020204" pitchFamily="34" charset="0"/>
                <a:ea typeface="DengXian" panose="02010600030101010101" pitchFamily="2" charset="-122"/>
                <a:cs typeface="Times New Roman" panose="02020603050405020304" pitchFamily="18" charset="0"/>
              </a:rPr>
              <a:t>he primary differentiator for Faster R-CNN is the RPN which is inserted after the last convolutional layer. </a:t>
            </a:r>
            <a:endParaRPr dirty="0"/>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6"/>
        <p:cNvGrpSpPr/>
        <p:nvPr/>
      </p:nvGrpSpPr>
      <p:grpSpPr>
        <a:xfrm>
          <a:off x="0" y="0"/>
          <a:ext cx="0" cy="0"/>
          <a:chOff x="0" y="0"/>
          <a:chExt cx="0" cy="0"/>
        </a:xfrm>
      </p:grpSpPr>
      <p:sp>
        <p:nvSpPr>
          <p:cNvPr id="157" name="Google Shape;157;gd1372d40c2_2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8" name="Google Shape;158;gd1372d40c2_2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1800" dirty="0">
                <a:effectLst/>
                <a:latin typeface="Calibri" panose="020F0502020204030204" pitchFamily="34" charset="0"/>
                <a:ea typeface="DengXian" panose="02010600030101010101" pitchFamily="2" charset="-122"/>
                <a:cs typeface="Times New Roman" panose="02020603050405020304" pitchFamily="18" charset="0"/>
              </a:rPr>
              <a:t>We can extend such techniques to locate the pixel of the image instead of just bounding boxes and</a:t>
            </a:r>
            <a:r>
              <a:rPr lang="zh-CN" altLang="en-US" sz="1800" dirty="0">
                <a:effectLst/>
                <a:latin typeface="Calibri" panose="020F0502020204030204" pitchFamily="34" charset="0"/>
                <a:ea typeface="DengXian" panose="02010600030101010101" pitchFamily="2" charset="-122"/>
                <a:cs typeface="Times New Roman" panose="02020603050405020304" pitchFamily="18" charset="0"/>
              </a:rPr>
              <a:t> </a:t>
            </a:r>
            <a:r>
              <a:rPr lang="en-US" altLang="zh-CN" sz="1800" dirty="0">
                <a:effectLst/>
                <a:latin typeface="Calibri" panose="020F0502020204030204" pitchFamily="34" charset="0"/>
                <a:ea typeface="DengXian" panose="02010600030101010101" pitchFamily="2" charset="-122"/>
                <a:cs typeface="Times New Roman" panose="02020603050405020304" pitchFamily="18" charset="0"/>
              </a:rPr>
              <a:t>generate</a:t>
            </a:r>
            <a:r>
              <a:rPr lang="zh-CN" altLang="en-US" sz="1800" dirty="0">
                <a:effectLst/>
                <a:latin typeface="Calibri" panose="020F0502020204030204" pitchFamily="34" charset="0"/>
                <a:ea typeface="DengXian" panose="02010600030101010101" pitchFamily="2" charset="-122"/>
                <a:cs typeface="Times New Roman" panose="02020603050405020304" pitchFamily="18" charset="0"/>
              </a:rPr>
              <a:t> </a:t>
            </a:r>
            <a:r>
              <a:rPr lang="en-US" altLang="zh-CN" sz="1800" dirty="0">
                <a:effectLst/>
                <a:latin typeface="Calibri" panose="020F0502020204030204" pitchFamily="34" charset="0"/>
                <a:ea typeface="DengXian" panose="02010600030101010101" pitchFamily="2" charset="-122"/>
                <a:cs typeface="Times New Roman" panose="02020603050405020304" pitchFamily="18" charset="0"/>
              </a:rPr>
              <a:t>the precise segmentation, which is the model called mask </a:t>
            </a:r>
            <a:r>
              <a:rPr lang="en-US" altLang="zh-CN" sz="1800" dirty="0" err="1">
                <a:effectLst/>
                <a:latin typeface="Calibri" panose="020F0502020204030204" pitchFamily="34" charset="0"/>
                <a:ea typeface="DengXian" panose="02010600030101010101" pitchFamily="2" charset="-122"/>
                <a:cs typeface="Times New Roman" panose="02020603050405020304" pitchFamily="18" charset="0"/>
              </a:rPr>
              <a:t>rcnn</a:t>
            </a:r>
            <a:endParaRPr lang="en-US" sz="1800" dirty="0">
              <a:effectLst/>
              <a:latin typeface="Calibri" panose="020F0502020204030204" pitchFamily="34" charset="0"/>
              <a:ea typeface="DengXian" panose="02010600030101010101" pitchFamily="2" charset="-122"/>
              <a:cs typeface="Times New Roman" panose="02020603050405020304" pitchFamily="18" charset="0"/>
            </a:endParaRPr>
          </a:p>
          <a:p>
            <a:pPr marL="0" lvl="0" indent="0" algn="l" rtl="0">
              <a:spcBef>
                <a:spcPts val="0"/>
              </a:spcBef>
              <a:spcAft>
                <a:spcPts val="0"/>
              </a:spcAft>
              <a:buNone/>
            </a:pPr>
            <a:endParaRPr dirty="0"/>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3"/>
        <p:cNvGrpSpPr/>
        <p:nvPr/>
      </p:nvGrpSpPr>
      <p:grpSpPr>
        <a:xfrm>
          <a:off x="0" y="0"/>
          <a:ext cx="0" cy="0"/>
          <a:chOff x="0" y="0"/>
          <a:chExt cx="0" cy="0"/>
        </a:xfrm>
      </p:grpSpPr>
      <p:sp>
        <p:nvSpPr>
          <p:cNvPr id="164" name="Google Shape;164;gd1372d40c2_2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5" name="Google Shape;165;gd1372d40c2_2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1800" spc="-5" dirty="0">
                <a:solidFill>
                  <a:srgbClr val="292929"/>
                </a:solidFill>
                <a:effectLst/>
                <a:latin typeface="Georgia" panose="02040502050405020303" pitchFamily="18" charset="0"/>
                <a:ea typeface="Times New Roman" panose="02020603050405020304" pitchFamily="18" charset="0"/>
              </a:rPr>
              <a:t>Another model we want to introduce is called YOLO, Also Known as You Only Look Once, which is one of the most powerful real-time object detector algorithms. It is called that way because unlike previous object detector algorithms, like R-CNN or its upgrade Faster R-CNN it only needs the image (or video) to pass one time through its network.</a:t>
            </a:r>
            <a:endParaRPr lang="en-US" sz="1800" dirty="0">
              <a:effectLst/>
              <a:latin typeface="Times New Roman" panose="02020603050405020304" pitchFamily="18" charset="0"/>
              <a:ea typeface="Times New Roman" panose="02020603050405020304" pitchFamily="18" charset="0"/>
            </a:endParaRPr>
          </a:p>
          <a:p>
            <a:pPr marL="0" lvl="0" indent="0" algn="l" rtl="0">
              <a:spcBef>
                <a:spcPts val="0"/>
              </a:spcBef>
              <a:spcAft>
                <a:spcPts val="0"/>
              </a:spcAft>
              <a:buNone/>
            </a:pPr>
            <a:endParaRPr dirty="0"/>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0"/>
        <p:cNvGrpSpPr/>
        <p:nvPr/>
      </p:nvGrpSpPr>
      <p:grpSpPr>
        <a:xfrm>
          <a:off x="0" y="0"/>
          <a:ext cx="0" cy="0"/>
          <a:chOff x="0" y="0"/>
          <a:chExt cx="0" cy="0"/>
        </a:xfrm>
      </p:grpSpPr>
      <p:sp>
        <p:nvSpPr>
          <p:cNvPr id="171" name="Google Shape;171;gd3a1e1f0cd_2_1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2" name="Google Shape;172;gd3a1e1f0cd_2_1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1800" dirty="0">
                <a:effectLst/>
                <a:latin typeface="Calibri" panose="020F0502020204030204" pitchFamily="34" charset="0"/>
                <a:ea typeface="DengXian" panose="02010600030101010101" pitchFamily="2" charset="-122"/>
                <a:cs typeface="Times New Roman" panose="02020603050405020304" pitchFamily="18" charset="0"/>
              </a:rPr>
              <a:t>Let’s take a look at our dataset before looking at our methodology. </a:t>
            </a:r>
          </a:p>
          <a:p>
            <a:pPr marL="0" lvl="0" indent="0" algn="l" rtl="0">
              <a:spcBef>
                <a:spcPts val="0"/>
              </a:spcBef>
              <a:spcAft>
                <a:spcPts val="0"/>
              </a:spcAft>
              <a:buNone/>
            </a:pPr>
            <a:endParaRPr dirty="0"/>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5"/>
        <p:cNvGrpSpPr/>
        <p:nvPr/>
      </p:nvGrpSpPr>
      <p:grpSpPr>
        <a:xfrm>
          <a:off x="0" y="0"/>
          <a:ext cx="0" cy="0"/>
          <a:chOff x="0" y="0"/>
          <a:chExt cx="0" cy="0"/>
        </a:xfrm>
      </p:grpSpPr>
      <p:sp>
        <p:nvSpPr>
          <p:cNvPr id="176" name="Google Shape;176;gd4764984b6_0_6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7" name="Google Shape;177;gd4764984b6_0_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457200" lvl="0" indent="-311150" algn="l" rtl="0">
              <a:lnSpc>
                <a:spcPct val="150000"/>
              </a:lnSpc>
              <a:spcBef>
                <a:spcPts val="0"/>
              </a:spcBef>
              <a:spcAft>
                <a:spcPts val="0"/>
              </a:spcAft>
              <a:buClr>
                <a:srgbClr val="233A44"/>
              </a:buClr>
              <a:buSzPts val="1300"/>
              <a:buFont typeface="Comfortaa"/>
              <a:buChar char="●"/>
            </a:pPr>
            <a:r>
              <a:rPr lang="en" sz="1300" dirty="0">
                <a:solidFill>
                  <a:srgbClr val="233A44"/>
                </a:solidFill>
                <a:latin typeface="Comfortaa"/>
                <a:ea typeface="Comfortaa"/>
                <a:cs typeface="Comfortaa"/>
                <a:sym typeface="Comfortaa"/>
              </a:rPr>
              <a:t>We introduce a training, a validation and a test test, containing 157, 39 and 10 images. We also split data into day-time images and night-time images</a:t>
            </a:r>
            <a:endParaRPr dirty="0"/>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accent6"/>
        </a:solidFill>
        <a:effectLst/>
      </p:bgPr>
    </p:bg>
    <p:spTree>
      <p:nvGrpSpPr>
        <p:cNvPr id="1" name="Shape 9"/>
        <p:cNvGrpSpPr/>
        <p:nvPr/>
      </p:nvGrpSpPr>
      <p:grpSpPr>
        <a:xfrm>
          <a:off x="0" y="0"/>
          <a:ext cx="0" cy="0"/>
          <a:chOff x="0" y="0"/>
          <a:chExt cx="0" cy="0"/>
        </a:xfrm>
      </p:grpSpPr>
      <p:sp>
        <p:nvSpPr>
          <p:cNvPr id="10" name="Google Shape;10;p2"/>
          <p:cNvSpPr/>
          <p:nvPr/>
        </p:nvSpPr>
        <p:spPr>
          <a:xfrm>
            <a:off x="31" y="2824500"/>
            <a:ext cx="7370400" cy="2319000"/>
          </a:xfrm>
          <a:prstGeom prst="rtTriangl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1;p2"/>
          <p:cNvSpPr/>
          <p:nvPr/>
        </p:nvSpPr>
        <p:spPr>
          <a:xfrm flipH="1">
            <a:off x="3582600" y="1550700"/>
            <a:ext cx="5561400" cy="3592800"/>
          </a:xfrm>
          <a:prstGeom prst="rtTriangl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p:nvPr/>
        </p:nvSpPr>
        <p:spPr>
          <a:xfrm rot="10800000">
            <a:off x="5058905" y="0"/>
            <a:ext cx="4085100" cy="2052600"/>
          </a:xfrm>
          <a:prstGeom prst="rtTriangl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a:off x="203275" y="206250"/>
            <a:ext cx="8737500" cy="4731000"/>
          </a:xfrm>
          <a:prstGeom prst="rect">
            <a:avLst/>
          </a:prstGeom>
          <a:solidFill>
            <a:schemeClr val="dk1"/>
          </a:solidFill>
          <a:ln>
            <a:noFill/>
          </a:ln>
          <a:effectLst>
            <a:outerShdw blurRad="228600" sx="101000" sy="101000" algn="ctr" rotWithShape="0">
              <a:srgbClr val="000000">
                <a:alpha val="4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 name="Google Shape;14;p2"/>
          <p:cNvGrpSpPr/>
          <p:nvPr/>
        </p:nvGrpSpPr>
        <p:grpSpPr>
          <a:xfrm>
            <a:off x="255200" y="592"/>
            <a:ext cx="2250363" cy="1044300"/>
            <a:chOff x="255200" y="592"/>
            <a:chExt cx="2250363" cy="1044300"/>
          </a:xfrm>
        </p:grpSpPr>
        <p:sp>
          <p:nvSpPr>
            <p:cNvPr id="15" name="Google Shape;15;p2"/>
            <p:cNvSpPr/>
            <p:nvPr/>
          </p:nvSpPr>
          <p:spPr>
            <a:xfrm>
              <a:off x="764063" y="592"/>
              <a:ext cx="1741500" cy="1044300"/>
            </a:xfrm>
            <a:prstGeom prst="parallelogram">
              <a:avLst>
                <a:gd name="adj" fmla="val 153193"/>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a:off x="509632" y="592"/>
              <a:ext cx="1741500" cy="1044300"/>
            </a:xfrm>
            <a:prstGeom prst="parallelogram">
              <a:avLst>
                <a:gd name="adj" fmla="val 153193"/>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2"/>
            <p:cNvSpPr/>
            <p:nvPr/>
          </p:nvSpPr>
          <p:spPr>
            <a:xfrm>
              <a:off x="255200" y="592"/>
              <a:ext cx="1741500" cy="1044300"/>
            </a:xfrm>
            <a:prstGeom prst="parallelogram">
              <a:avLst>
                <a:gd name="adj" fmla="val 153193"/>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 name="Google Shape;18;p2"/>
          <p:cNvGrpSpPr/>
          <p:nvPr/>
        </p:nvGrpSpPr>
        <p:grpSpPr>
          <a:xfrm>
            <a:off x="905395" y="592"/>
            <a:ext cx="2250363" cy="1044300"/>
            <a:chOff x="905395" y="592"/>
            <a:chExt cx="2250363" cy="1044300"/>
          </a:xfrm>
        </p:grpSpPr>
        <p:sp>
          <p:nvSpPr>
            <p:cNvPr id="19" name="Google Shape;19;p2"/>
            <p:cNvSpPr/>
            <p:nvPr/>
          </p:nvSpPr>
          <p:spPr>
            <a:xfrm>
              <a:off x="1414258" y="592"/>
              <a:ext cx="1741500" cy="1044300"/>
            </a:xfrm>
            <a:prstGeom prst="parallelogram">
              <a:avLst>
                <a:gd name="adj" fmla="val 153193"/>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2"/>
            <p:cNvSpPr/>
            <p:nvPr/>
          </p:nvSpPr>
          <p:spPr>
            <a:xfrm>
              <a:off x="1159826" y="592"/>
              <a:ext cx="1741500" cy="1044300"/>
            </a:xfrm>
            <a:prstGeom prst="parallelogram">
              <a:avLst>
                <a:gd name="adj" fmla="val 153193"/>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2"/>
            <p:cNvSpPr/>
            <p:nvPr/>
          </p:nvSpPr>
          <p:spPr>
            <a:xfrm>
              <a:off x="905395" y="592"/>
              <a:ext cx="1741500" cy="1044300"/>
            </a:xfrm>
            <a:prstGeom prst="parallelogram">
              <a:avLst>
                <a:gd name="adj" fmla="val 153193"/>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 name="Google Shape;22;p2"/>
          <p:cNvGrpSpPr/>
          <p:nvPr/>
        </p:nvGrpSpPr>
        <p:grpSpPr>
          <a:xfrm>
            <a:off x="7057468" y="5088"/>
            <a:ext cx="1851282" cy="752108"/>
            <a:chOff x="6917201" y="0"/>
            <a:chExt cx="2227777" cy="863400"/>
          </a:xfrm>
        </p:grpSpPr>
        <p:sp>
          <p:nvSpPr>
            <p:cNvPr id="23" name="Google Shape;23;p2"/>
            <p:cNvSpPr/>
            <p:nvPr/>
          </p:nvSpPr>
          <p:spPr>
            <a:xfrm>
              <a:off x="7641677" y="0"/>
              <a:ext cx="1503300" cy="863400"/>
            </a:xfrm>
            <a:prstGeom prst="parallelogram">
              <a:avLst>
                <a:gd name="adj" fmla="val 158024"/>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2"/>
            <p:cNvSpPr/>
            <p:nvPr/>
          </p:nvSpPr>
          <p:spPr>
            <a:xfrm>
              <a:off x="7279439" y="0"/>
              <a:ext cx="1503300" cy="863400"/>
            </a:xfrm>
            <a:prstGeom prst="parallelogram">
              <a:avLst>
                <a:gd name="adj" fmla="val 158024"/>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2"/>
            <p:cNvSpPr/>
            <p:nvPr/>
          </p:nvSpPr>
          <p:spPr>
            <a:xfrm>
              <a:off x="6917201" y="0"/>
              <a:ext cx="1503300" cy="863400"/>
            </a:xfrm>
            <a:prstGeom prst="parallelogram">
              <a:avLst>
                <a:gd name="adj" fmla="val 158024"/>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 name="Google Shape;26;p2"/>
          <p:cNvGrpSpPr/>
          <p:nvPr/>
        </p:nvGrpSpPr>
        <p:grpSpPr>
          <a:xfrm>
            <a:off x="6553032" y="4217852"/>
            <a:ext cx="2389068" cy="925737"/>
            <a:chOff x="6917201" y="0"/>
            <a:chExt cx="2227777" cy="863400"/>
          </a:xfrm>
        </p:grpSpPr>
        <p:sp>
          <p:nvSpPr>
            <p:cNvPr id="27" name="Google Shape;27;p2"/>
            <p:cNvSpPr/>
            <p:nvPr/>
          </p:nvSpPr>
          <p:spPr>
            <a:xfrm>
              <a:off x="7641677" y="0"/>
              <a:ext cx="1503300" cy="863400"/>
            </a:xfrm>
            <a:prstGeom prst="parallelogram">
              <a:avLst>
                <a:gd name="adj" fmla="val 158024"/>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2"/>
            <p:cNvSpPr/>
            <p:nvPr/>
          </p:nvSpPr>
          <p:spPr>
            <a:xfrm>
              <a:off x="7279439" y="0"/>
              <a:ext cx="1503300" cy="863400"/>
            </a:xfrm>
            <a:prstGeom prst="parallelogram">
              <a:avLst>
                <a:gd name="adj" fmla="val 158024"/>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2"/>
            <p:cNvSpPr/>
            <p:nvPr/>
          </p:nvSpPr>
          <p:spPr>
            <a:xfrm>
              <a:off x="6917201" y="0"/>
              <a:ext cx="1503300" cy="863400"/>
            </a:xfrm>
            <a:prstGeom prst="parallelogram">
              <a:avLst>
                <a:gd name="adj" fmla="val 158024"/>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 name="Google Shape;30;p2"/>
          <p:cNvGrpSpPr/>
          <p:nvPr/>
        </p:nvGrpSpPr>
        <p:grpSpPr>
          <a:xfrm>
            <a:off x="199149" y="4055652"/>
            <a:ext cx="2795414" cy="1083308"/>
            <a:chOff x="6917201" y="0"/>
            <a:chExt cx="2227777" cy="863400"/>
          </a:xfrm>
        </p:grpSpPr>
        <p:sp>
          <p:nvSpPr>
            <p:cNvPr id="31" name="Google Shape;31;p2"/>
            <p:cNvSpPr/>
            <p:nvPr/>
          </p:nvSpPr>
          <p:spPr>
            <a:xfrm>
              <a:off x="7641677" y="0"/>
              <a:ext cx="1503300" cy="863400"/>
            </a:xfrm>
            <a:prstGeom prst="parallelogram">
              <a:avLst>
                <a:gd name="adj" fmla="val 158024"/>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2"/>
            <p:cNvSpPr/>
            <p:nvPr/>
          </p:nvSpPr>
          <p:spPr>
            <a:xfrm>
              <a:off x="7279439" y="0"/>
              <a:ext cx="1503300" cy="863400"/>
            </a:xfrm>
            <a:prstGeom prst="parallelogram">
              <a:avLst>
                <a:gd name="adj" fmla="val 158024"/>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2"/>
            <p:cNvSpPr/>
            <p:nvPr/>
          </p:nvSpPr>
          <p:spPr>
            <a:xfrm>
              <a:off x="6917201" y="0"/>
              <a:ext cx="1503300" cy="863400"/>
            </a:xfrm>
            <a:prstGeom prst="parallelogram">
              <a:avLst>
                <a:gd name="adj" fmla="val 158024"/>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4" name="Google Shape;34;p2"/>
          <p:cNvSpPr txBox="1">
            <a:spLocks noGrp="1"/>
          </p:cNvSpPr>
          <p:nvPr>
            <p:ph type="ctrTitle"/>
          </p:nvPr>
        </p:nvSpPr>
        <p:spPr>
          <a:xfrm>
            <a:off x="1858703" y="1822833"/>
            <a:ext cx="5361300" cy="1448100"/>
          </a:xfrm>
          <a:prstGeom prst="rect">
            <a:avLst/>
          </a:prstGeom>
        </p:spPr>
        <p:txBody>
          <a:bodyPr spcFirstLastPara="1" wrap="square" lIns="91425" tIns="91425" rIns="91425" bIns="91425" anchor="ctr" anchorCtr="0">
            <a:normAutofit/>
          </a:bodyPr>
          <a:lstStyle>
            <a:lvl1pPr lvl="0" algn="ctr" rtl="0">
              <a:spcBef>
                <a:spcPts val="0"/>
              </a:spcBef>
              <a:spcAft>
                <a:spcPts val="0"/>
              </a:spcAft>
              <a:buSzPts val="3800"/>
              <a:buNone/>
              <a:defRPr sz="3800"/>
            </a:lvl1pPr>
            <a:lvl2pPr lvl="1" algn="ctr" rtl="0">
              <a:spcBef>
                <a:spcPts val="0"/>
              </a:spcBef>
              <a:spcAft>
                <a:spcPts val="0"/>
              </a:spcAft>
              <a:buSzPts val="3800"/>
              <a:buNone/>
              <a:defRPr sz="3800"/>
            </a:lvl2pPr>
            <a:lvl3pPr lvl="2" algn="ctr" rtl="0">
              <a:spcBef>
                <a:spcPts val="0"/>
              </a:spcBef>
              <a:spcAft>
                <a:spcPts val="0"/>
              </a:spcAft>
              <a:buSzPts val="3800"/>
              <a:buNone/>
              <a:defRPr sz="3800"/>
            </a:lvl3pPr>
            <a:lvl4pPr lvl="3" algn="ctr" rtl="0">
              <a:spcBef>
                <a:spcPts val="0"/>
              </a:spcBef>
              <a:spcAft>
                <a:spcPts val="0"/>
              </a:spcAft>
              <a:buSzPts val="3800"/>
              <a:buNone/>
              <a:defRPr sz="3800"/>
            </a:lvl4pPr>
            <a:lvl5pPr lvl="4" algn="ctr" rtl="0">
              <a:spcBef>
                <a:spcPts val="0"/>
              </a:spcBef>
              <a:spcAft>
                <a:spcPts val="0"/>
              </a:spcAft>
              <a:buSzPts val="3800"/>
              <a:buNone/>
              <a:defRPr sz="3800"/>
            </a:lvl5pPr>
            <a:lvl6pPr lvl="5" algn="ctr" rtl="0">
              <a:spcBef>
                <a:spcPts val="0"/>
              </a:spcBef>
              <a:spcAft>
                <a:spcPts val="0"/>
              </a:spcAft>
              <a:buSzPts val="3800"/>
              <a:buNone/>
              <a:defRPr sz="3800"/>
            </a:lvl6pPr>
            <a:lvl7pPr lvl="6" algn="ctr" rtl="0">
              <a:spcBef>
                <a:spcPts val="0"/>
              </a:spcBef>
              <a:spcAft>
                <a:spcPts val="0"/>
              </a:spcAft>
              <a:buSzPts val="3800"/>
              <a:buNone/>
              <a:defRPr sz="3800"/>
            </a:lvl7pPr>
            <a:lvl8pPr lvl="7" algn="ctr" rtl="0">
              <a:spcBef>
                <a:spcPts val="0"/>
              </a:spcBef>
              <a:spcAft>
                <a:spcPts val="0"/>
              </a:spcAft>
              <a:buSzPts val="3800"/>
              <a:buNone/>
              <a:defRPr sz="3800"/>
            </a:lvl8pPr>
            <a:lvl9pPr lvl="8" algn="ctr" rtl="0">
              <a:spcBef>
                <a:spcPts val="0"/>
              </a:spcBef>
              <a:spcAft>
                <a:spcPts val="0"/>
              </a:spcAft>
              <a:buSzPts val="3800"/>
              <a:buNone/>
              <a:defRPr sz="3800"/>
            </a:lvl9pPr>
          </a:lstStyle>
          <a:p>
            <a:endParaRPr/>
          </a:p>
        </p:txBody>
      </p:sp>
      <p:sp>
        <p:nvSpPr>
          <p:cNvPr id="35" name="Google Shape;35;p2"/>
          <p:cNvSpPr txBox="1">
            <a:spLocks noGrp="1"/>
          </p:cNvSpPr>
          <p:nvPr>
            <p:ph type="subTitle" idx="1"/>
          </p:nvPr>
        </p:nvSpPr>
        <p:spPr>
          <a:xfrm>
            <a:off x="1858700" y="3413158"/>
            <a:ext cx="5361300" cy="522600"/>
          </a:xfrm>
          <a:prstGeom prst="rect">
            <a:avLst/>
          </a:prstGeom>
        </p:spPr>
        <p:txBody>
          <a:bodyPr spcFirstLastPara="1" wrap="square" lIns="91425" tIns="91425" rIns="91425" bIns="91425" anchor="t" anchorCtr="0">
            <a:normAutofit/>
          </a:bodyPr>
          <a:lstStyle>
            <a:lvl1pPr lvl="0" algn="ctr" rtl="0">
              <a:lnSpc>
                <a:spcPct val="100000"/>
              </a:lnSpc>
              <a:spcBef>
                <a:spcPts val="0"/>
              </a:spcBef>
              <a:spcAft>
                <a:spcPts val="0"/>
              </a:spcAft>
              <a:buClr>
                <a:schemeClr val="lt1"/>
              </a:buClr>
              <a:buSzPts val="1600"/>
              <a:buNone/>
              <a:defRPr sz="1600">
                <a:solidFill>
                  <a:schemeClr val="lt1"/>
                </a:solidFill>
              </a:defRPr>
            </a:lvl1pPr>
            <a:lvl2pPr lvl="1" algn="ctr" rtl="0">
              <a:lnSpc>
                <a:spcPct val="100000"/>
              </a:lnSpc>
              <a:spcBef>
                <a:spcPts val="0"/>
              </a:spcBef>
              <a:spcAft>
                <a:spcPts val="0"/>
              </a:spcAft>
              <a:buClr>
                <a:schemeClr val="lt1"/>
              </a:buClr>
              <a:buSzPts val="1600"/>
              <a:buNone/>
              <a:defRPr sz="1600">
                <a:solidFill>
                  <a:schemeClr val="lt1"/>
                </a:solidFill>
              </a:defRPr>
            </a:lvl2pPr>
            <a:lvl3pPr lvl="2" algn="ctr" rtl="0">
              <a:lnSpc>
                <a:spcPct val="100000"/>
              </a:lnSpc>
              <a:spcBef>
                <a:spcPts val="0"/>
              </a:spcBef>
              <a:spcAft>
                <a:spcPts val="0"/>
              </a:spcAft>
              <a:buClr>
                <a:schemeClr val="lt1"/>
              </a:buClr>
              <a:buSzPts val="1600"/>
              <a:buNone/>
              <a:defRPr sz="1600">
                <a:solidFill>
                  <a:schemeClr val="lt1"/>
                </a:solidFill>
              </a:defRPr>
            </a:lvl3pPr>
            <a:lvl4pPr lvl="3" algn="ctr" rtl="0">
              <a:lnSpc>
                <a:spcPct val="100000"/>
              </a:lnSpc>
              <a:spcBef>
                <a:spcPts val="0"/>
              </a:spcBef>
              <a:spcAft>
                <a:spcPts val="0"/>
              </a:spcAft>
              <a:buClr>
                <a:schemeClr val="lt1"/>
              </a:buClr>
              <a:buSzPts val="1600"/>
              <a:buNone/>
              <a:defRPr sz="1600">
                <a:solidFill>
                  <a:schemeClr val="lt1"/>
                </a:solidFill>
              </a:defRPr>
            </a:lvl4pPr>
            <a:lvl5pPr lvl="4" algn="ctr" rtl="0">
              <a:lnSpc>
                <a:spcPct val="100000"/>
              </a:lnSpc>
              <a:spcBef>
                <a:spcPts val="0"/>
              </a:spcBef>
              <a:spcAft>
                <a:spcPts val="0"/>
              </a:spcAft>
              <a:buClr>
                <a:schemeClr val="lt1"/>
              </a:buClr>
              <a:buSzPts val="1600"/>
              <a:buNone/>
              <a:defRPr sz="1600">
                <a:solidFill>
                  <a:schemeClr val="lt1"/>
                </a:solidFill>
              </a:defRPr>
            </a:lvl5pPr>
            <a:lvl6pPr lvl="5" algn="ctr" rtl="0">
              <a:lnSpc>
                <a:spcPct val="100000"/>
              </a:lnSpc>
              <a:spcBef>
                <a:spcPts val="0"/>
              </a:spcBef>
              <a:spcAft>
                <a:spcPts val="0"/>
              </a:spcAft>
              <a:buClr>
                <a:schemeClr val="lt1"/>
              </a:buClr>
              <a:buSzPts val="1600"/>
              <a:buNone/>
              <a:defRPr sz="1600">
                <a:solidFill>
                  <a:schemeClr val="lt1"/>
                </a:solidFill>
              </a:defRPr>
            </a:lvl6pPr>
            <a:lvl7pPr lvl="6" algn="ctr" rtl="0">
              <a:lnSpc>
                <a:spcPct val="100000"/>
              </a:lnSpc>
              <a:spcBef>
                <a:spcPts val="0"/>
              </a:spcBef>
              <a:spcAft>
                <a:spcPts val="0"/>
              </a:spcAft>
              <a:buClr>
                <a:schemeClr val="lt1"/>
              </a:buClr>
              <a:buSzPts val="1600"/>
              <a:buNone/>
              <a:defRPr sz="1600">
                <a:solidFill>
                  <a:schemeClr val="lt1"/>
                </a:solidFill>
              </a:defRPr>
            </a:lvl7pPr>
            <a:lvl8pPr lvl="7" algn="ctr" rtl="0">
              <a:lnSpc>
                <a:spcPct val="100000"/>
              </a:lnSpc>
              <a:spcBef>
                <a:spcPts val="0"/>
              </a:spcBef>
              <a:spcAft>
                <a:spcPts val="0"/>
              </a:spcAft>
              <a:buClr>
                <a:schemeClr val="lt1"/>
              </a:buClr>
              <a:buSzPts val="1600"/>
              <a:buNone/>
              <a:defRPr sz="1600">
                <a:solidFill>
                  <a:schemeClr val="lt1"/>
                </a:solidFill>
              </a:defRPr>
            </a:lvl8pPr>
            <a:lvl9pPr lvl="8" algn="ctr" rtl="0">
              <a:lnSpc>
                <a:spcPct val="100000"/>
              </a:lnSpc>
              <a:spcBef>
                <a:spcPts val="0"/>
              </a:spcBef>
              <a:spcAft>
                <a:spcPts val="0"/>
              </a:spcAft>
              <a:buClr>
                <a:schemeClr val="lt1"/>
              </a:buClr>
              <a:buSzPts val="1600"/>
              <a:buNone/>
              <a:defRPr sz="1600">
                <a:solidFill>
                  <a:schemeClr val="lt1"/>
                </a:solidFill>
              </a:defRPr>
            </a:lvl9pPr>
          </a:lstStyle>
          <a:p>
            <a:endParaRPr/>
          </a:p>
        </p:txBody>
      </p:sp>
      <p:sp>
        <p:nvSpPr>
          <p:cNvPr id="36" name="Google Shape;36;p2"/>
          <p:cNvSpPr txBox="1">
            <a:spLocks noGrp="1"/>
          </p:cNvSpPr>
          <p:nvPr>
            <p:ph type="sldNum" idx="12"/>
          </p:nvPr>
        </p:nvSpPr>
        <p:spPr>
          <a:xfrm>
            <a:off x="8390734" y="4543668"/>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bg>
      <p:bgPr>
        <a:solidFill>
          <a:schemeClr val="accent3"/>
        </a:solidFill>
        <a:effectLst/>
      </p:bgPr>
    </p:bg>
    <p:spTree>
      <p:nvGrpSpPr>
        <p:cNvPr id="1" name="Shape 109"/>
        <p:cNvGrpSpPr/>
        <p:nvPr/>
      </p:nvGrpSpPr>
      <p:grpSpPr>
        <a:xfrm>
          <a:off x="0" y="0"/>
          <a:ext cx="0" cy="0"/>
          <a:chOff x="0" y="0"/>
          <a:chExt cx="0" cy="0"/>
        </a:xfrm>
      </p:grpSpPr>
      <p:sp>
        <p:nvSpPr>
          <p:cNvPr id="110" name="Google Shape;110;p11"/>
          <p:cNvSpPr/>
          <p:nvPr/>
        </p:nvSpPr>
        <p:spPr>
          <a:xfrm flipH="1">
            <a:off x="5569200" y="2834075"/>
            <a:ext cx="3574800" cy="2309400"/>
          </a:xfrm>
          <a:prstGeom prst="rtTriangl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 name="Google Shape;111;p11"/>
          <p:cNvGrpSpPr/>
          <p:nvPr/>
        </p:nvGrpSpPr>
        <p:grpSpPr>
          <a:xfrm>
            <a:off x="5959222" y="4119576"/>
            <a:ext cx="2520952" cy="1024165"/>
            <a:chOff x="6917201" y="0"/>
            <a:chExt cx="2227777" cy="863400"/>
          </a:xfrm>
        </p:grpSpPr>
        <p:sp>
          <p:nvSpPr>
            <p:cNvPr id="112" name="Google Shape;112;p11"/>
            <p:cNvSpPr/>
            <p:nvPr/>
          </p:nvSpPr>
          <p:spPr>
            <a:xfrm>
              <a:off x="7641677" y="0"/>
              <a:ext cx="1503300" cy="863400"/>
            </a:xfrm>
            <a:prstGeom prst="parallelogram">
              <a:avLst>
                <a:gd name="adj" fmla="val 158024"/>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11"/>
            <p:cNvSpPr/>
            <p:nvPr/>
          </p:nvSpPr>
          <p:spPr>
            <a:xfrm>
              <a:off x="7279439" y="0"/>
              <a:ext cx="1503300" cy="863400"/>
            </a:xfrm>
            <a:prstGeom prst="parallelogram">
              <a:avLst>
                <a:gd name="adj" fmla="val 158024"/>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11"/>
            <p:cNvSpPr/>
            <p:nvPr/>
          </p:nvSpPr>
          <p:spPr>
            <a:xfrm>
              <a:off x="6917201" y="0"/>
              <a:ext cx="1503300" cy="863400"/>
            </a:xfrm>
            <a:prstGeom prst="parallelogram">
              <a:avLst>
                <a:gd name="adj" fmla="val 158024"/>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 name="Google Shape;115;p11"/>
          <p:cNvGrpSpPr/>
          <p:nvPr/>
        </p:nvGrpSpPr>
        <p:grpSpPr>
          <a:xfrm>
            <a:off x="199149" y="2"/>
            <a:ext cx="2795414" cy="1083308"/>
            <a:chOff x="6917201" y="0"/>
            <a:chExt cx="2227777" cy="863400"/>
          </a:xfrm>
        </p:grpSpPr>
        <p:sp>
          <p:nvSpPr>
            <p:cNvPr id="116" name="Google Shape;116;p11"/>
            <p:cNvSpPr/>
            <p:nvPr/>
          </p:nvSpPr>
          <p:spPr>
            <a:xfrm>
              <a:off x="7641677" y="0"/>
              <a:ext cx="1503300" cy="863400"/>
            </a:xfrm>
            <a:prstGeom prst="parallelogram">
              <a:avLst>
                <a:gd name="adj" fmla="val 158024"/>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11"/>
            <p:cNvSpPr/>
            <p:nvPr/>
          </p:nvSpPr>
          <p:spPr>
            <a:xfrm>
              <a:off x="7279439" y="0"/>
              <a:ext cx="1503300" cy="863400"/>
            </a:xfrm>
            <a:prstGeom prst="parallelogram">
              <a:avLst>
                <a:gd name="adj" fmla="val 158024"/>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11"/>
            <p:cNvSpPr/>
            <p:nvPr/>
          </p:nvSpPr>
          <p:spPr>
            <a:xfrm>
              <a:off x="6917201" y="0"/>
              <a:ext cx="1503300" cy="863400"/>
            </a:xfrm>
            <a:prstGeom prst="parallelogram">
              <a:avLst>
                <a:gd name="adj" fmla="val 158024"/>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9" name="Google Shape;119;p11"/>
          <p:cNvSpPr txBox="1">
            <a:spLocks noGrp="1"/>
          </p:cNvSpPr>
          <p:nvPr>
            <p:ph type="title" hasCustomPrompt="1"/>
          </p:nvPr>
        </p:nvSpPr>
        <p:spPr>
          <a:xfrm>
            <a:off x="1385850" y="1383850"/>
            <a:ext cx="6372300" cy="1379700"/>
          </a:xfrm>
          <a:prstGeom prst="rect">
            <a:avLst/>
          </a:prstGeom>
        </p:spPr>
        <p:txBody>
          <a:bodyPr spcFirstLastPara="1" wrap="square" lIns="91425" tIns="91425" rIns="91425" bIns="91425" anchor="ctr" anchorCtr="0">
            <a:normAutofit/>
          </a:bodyPr>
          <a:lstStyle>
            <a:lvl1pPr lvl="0" algn="ctr" rtl="0">
              <a:spcBef>
                <a:spcPts val="0"/>
              </a:spcBef>
              <a:spcAft>
                <a:spcPts val="0"/>
              </a:spcAft>
              <a:buClr>
                <a:schemeClr val="dk2"/>
              </a:buClr>
              <a:buSzPts val="8600"/>
              <a:buNone/>
              <a:defRPr sz="8600">
                <a:solidFill>
                  <a:schemeClr val="dk2"/>
                </a:solidFill>
              </a:defRPr>
            </a:lvl1pPr>
            <a:lvl2pPr lvl="1" algn="ctr" rtl="0">
              <a:spcBef>
                <a:spcPts val="0"/>
              </a:spcBef>
              <a:spcAft>
                <a:spcPts val="0"/>
              </a:spcAft>
              <a:buClr>
                <a:schemeClr val="dk2"/>
              </a:buClr>
              <a:buSzPts val="8600"/>
              <a:buNone/>
              <a:defRPr sz="8600">
                <a:solidFill>
                  <a:schemeClr val="dk2"/>
                </a:solidFill>
              </a:defRPr>
            </a:lvl2pPr>
            <a:lvl3pPr lvl="2" algn="ctr" rtl="0">
              <a:spcBef>
                <a:spcPts val="0"/>
              </a:spcBef>
              <a:spcAft>
                <a:spcPts val="0"/>
              </a:spcAft>
              <a:buClr>
                <a:schemeClr val="dk2"/>
              </a:buClr>
              <a:buSzPts val="8600"/>
              <a:buNone/>
              <a:defRPr sz="8600">
                <a:solidFill>
                  <a:schemeClr val="dk2"/>
                </a:solidFill>
              </a:defRPr>
            </a:lvl3pPr>
            <a:lvl4pPr lvl="3" algn="ctr" rtl="0">
              <a:spcBef>
                <a:spcPts val="0"/>
              </a:spcBef>
              <a:spcAft>
                <a:spcPts val="0"/>
              </a:spcAft>
              <a:buClr>
                <a:schemeClr val="dk2"/>
              </a:buClr>
              <a:buSzPts val="8600"/>
              <a:buNone/>
              <a:defRPr sz="8600">
                <a:solidFill>
                  <a:schemeClr val="dk2"/>
                </a:solidFill>
              </a:defRPr>
            </a:lvl4pPr>
            <a:lvl5pPr lvl="4" algn="ctr" rtl="0">
              <a:spcBef>
                <a:spcPts val="0"/>
              </a:spcBef>
              <a:spcAft>
                <a:spcPts val="0"/>
              </a:spcAft>
              <a:buClr>
                <a:schemeClr val="dk2"/>
              </a:buClr>
              <a:buSzPts val="8600"/>
              <a:buNone/>
              <a:defRPr sz="8600">
                <a:solidFill>
                  <a:schemeClr val="dk2"/>
                </a:solidFill>
              </a:defRPr>
            </a:lvl5pPr>
            <a:lvl6pPr lvl="5" algn="ctr" rtl="0">
              <a:spcBef>
                <a:spcPts val="0"/>
              </a:spcBef>
              <a:spcAft>
                <a:spcPts val="0"/>
              </a:spcAft>
              <a:buClr>
                <a:schemeClr val="dk2"/>
              </a:buClr>
              <a:buSzPts val="8600"/>
              <a:buNone/>
              <a:defRPr sz="8600">
                <a:solidFill>
                  <a:schemeClr val="dk2"/>
                </a:solidFill>
              </a:defRPr>
            </a:lvl6pPr>
            <a:lvl7pPr lvl="6" algn="ctr" rtl="0">
              <a:spcBef>
                <a:spcPts val="0"/>
              </a:spcBef>
              <a:spcAft>
                <a:spcPts val="0"/>
              </a:spcAft>
              <a:buClr>
                <a:schemeClr val="dk2"/>
              </a:buClr>
              <a:buSzPts val="8600"/>
              <a:buNone/>
              <a:defRPr sz="8600">
                <a:solidFill>
                  <a:schemeClr val="dk2"/>
                </a:solidFill>
              </a:defRPr>
            </a:lvl7pPr>
            <a:lvl8pPr lvl="7" algn="ctr" rtl="0">
              <a:spcBef>
                <a:spcPts val="0"/>
              </a:spcBef>
              <a:spcAft>
                <a:spcPts val="0"/>
              </a:spcAft>
              <a:buClr>
                <a:schemeClr val="dk2"/>
              </a:buClr>
              <a:buSzPts val="8600"/>
              <a:buNone/>
              <a:defRPr sz="8600">
                <a:solidFill>
                  <a:schemeClr val="dk2"/>
                </a:solidFill>
              </a:defRPr>
            </a:lvl8pPr>
            <a:lvl9pPr lvl="8" algn="ctr" rtl="0">
              <a:spcBef>
                <a:spcPts val="0"/>
              </a:spcBef>
              <a:spcAft>
                <a:spcPts val="0"/>
              </a:spcAft>
              <a:buClr>
                <a:schemeClr val="dk2"/>
              </a:buClr>
              <a:buSzPts val="8600"/>
              <a:buNone/>
              <a:defRPr sz="8600">
                <a:solidFill>
                  <a:schemeClr val="dk2"/>
                </a:solidFill>
              </a:defRPr>
            </a:lvl9pPr>
          </a:lstStyle>
          <a:p>
            <a:r>
              <a:t>xx%</a:t>
            </a:r>
          </a:p>
        </p:txBody>
      </p:sp>
      <p:sp>
        <p:nvSpPr>
          <p:cNvPr id="120" name="Google Shape;120;p11"/>
          <p:cNvSpPr txBox="1">
            <a:spLocks noGrp="1"/>
          </p:cNvSpPr>
          <p:nvPr>
            <p:ph type="body" idx="1"/>
          </p:nvPr>
        </p:nvSpPr>
        <p:spPr>
          <a:xfrm>
            <a:off x="1385850" y="2863850"/>
            <a:ext cx="6372300" cy="641100"/>
          </a:xfrm>
          <a:prstGeom prst="rect">
            <a:avLst/>
          </a:prstGeom>
        </p:spPr>
        <p:txBody>
          <a:bodyPr spcFirstLastPara="1" wrap="square" lIns="91425" tIns="91425" rIns="91425" bIns="91425" anchor="t" anchorCtr="0">
            <a:normAutofit/>
          </a:bodyPr>
          <a:lstStyle>
            <a:lvl1pPr marL="457200" lvl="0" indent="-311150" algn="ctr" rtl="0">
              <a:spcBef>
                <a:spcPts val="0"/>
              </a:spcBef>
              <a:spcAft>
                <a:spcPts val="0"/>
              </a:spcAft>
              <a:buSzPts val="1300"/>
              <a:buChar char="●"/>
              <a:defRPr/>
            </a:lvl1pPr>
            <a:lvl2pPr marL="914400" lvl="1" indent="-298450" algn="ctr" rtl="0">
              <a:spcBef>
                <a:spcPts val="0"/>
              </a:spcBef>
              <a:spcAft>
                <a:spcPts val="0"/>
              </a:spcAft>
              <a:buSzPts val="1100"/>
              <a:buChar char="○"/>
              <a:defRPr/>
            </a:lvl2pPr>
            <a:lvl3pPr marL="1371600" lvl="2" indent="-298450" algn="ctr" rtl="0">
              <a:spcBef>
                <a:spcPts val="0"/>
              </a:spcBef>
              <a:spcAft>
                <a:spcPts val="0"/>
              </a:spcAft>
              <a:buSzPts val="1100"/>
              <a:buChar char="■"/>
              <a:defRPr/>
            </a:lvl3pPr>
            <a:lvl4pPr marL="1828800" lvl="3" indent="-298450" algn="ctr" rtl="0">
              <a:spcBef>
                <a:spcPts val="0"/>
              </a:spcBef>
              <a:spcAft>
                <a:spcPts val="0"/>
              </a:spcAft>
              <a:buSzPts val="1100"/>
              <a:buChar char="●"/>
              <a:defRPr/>
            </a:lvl4pPr>
            <a:lvl5pPr marL="2286000" lvl="4" indent="-298450" algn="ctr" rtl="0">
              <a:spcBef>
                <a:spcPts val="0"/>
              </a:spcBef>
              <a:spcAft>
                <a:spcPts val="0"/>
              </a:spcAft>
              <a:buSzPts val="1100"/>
              <a:buChar char="○"/>
              <a:defRPr/>
            </a:lvl5pPr>
            <a:lvl6pPr marL="2743200" lvl="5" indent="-298450" algn="ctr" rtl="0">
              <a:spcBef>
                <a:spcPts val="0"/>
              </a:spcBef>
              <a:spcAft>
                <a:spcPts val="0"/>
              </a:spcAft>
              <a:buSzPts val="1100"/>
              <a:buChar char="■"/>
              <a:defRPr/>
            </a:lvl6pPr>
            <a:lvl7pPr marL="3200400" lvl="6" indent="-298450" algn="ctr" rtl="0">
              <a:spcBef>
                <a:spcPts val="0"/>
              </a:spcBef>
              <a:spcAft>
                <a:spcPts val="0"/>
              </a:spcAft>
              <a:buSzPts val="1100"/>
              <a:buChar char="●"/>
              <a:defRPr/>
            </a:lvl7pPr>
            <a:lvl8pPr marL="3657600" lvl="7" indent="-298450" algn="ctr" rtl="0">
              <a:spcBef>
                <a:spcPts val="0"/>
              </a:spcBef>
              <a:spcAft>
                <a:spcPts val="0"/>
              </a:spcAft>
              <a:buSzPts val="1100"/>
              <a:buChar char="○"/>
              <a:defRPr/>
            </a:lvl8pPr>
            <a:lvl9pPr marL="4114800" lvl="8" indent="-298450" algn="ctr" rtl="0">
              <a:spcBef>
                <a:spcPts val="0"/>
              </a:spcBef>
              <a:spcAft>
                <a:spcPts val="0"/>
              </a:spcAft>
              <a:buSzPts val="1100"/>
              <a:buChar char="■"/>
              <a:defRPr/>
            </a:lvl9pPr>
          </a:lstStyle>
          <a:p>
            <a:endParaRPr/>
          </a:p>
        </p:txBody>
      </p:sp>
      <p:sp>
        <p:nvSpPr>
          <p:cNvPr id="121" name="Google Shape;121;p11"/>
          <p:cNvSpPr txBox="1">
            <a:spLocks noGrp="1"/>
          </p:cNvSpPr>
          <p:nvPr>
            <p:ph type="sldNum" idx="12"/>
          </p:nvPr>
        </p:nvSpPr>
        <p:spPr>
          <a:xfrm>
            <a:off x="8390734" y="4543668"/>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22"/>
        <p:cNvGrpSpPr/>
        <p:nvPr/>
      </p:nvGrpSpPr>
      <p:grpSpPr>
        <a:xfrm>
          <a:off x="0" y="0"/>
          <a:ext cx="0" cy="0"/>
          <a:chOff x="0" y="0"/>
          <a:chExt cx="0" cy="0"/>
        </a:xfrm>
      </p:grpSpPr>
      <p:sp>
        <p:nvSpPr>
          <p:cNvPr id="123" name="Google Shape;123;p12"/>
          <p:cNvSpPr txBox="1">
            <a:spLocks noGrp="1"/>
          </p:cNvSpPr>
          <p:nvPr>
            <p:ph type="sldNum" idx="12"/>
          </p:nvPr>
        </p:nvSpPr>
        <p:spPr>
          <a:xfrm>
            <a:off x="8390734" y="4543668"/>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solidFill>
          <a:schemeClr val="accent3"/>
        </a:solidFill>
        <a:effectLst/>
      </p:bgPr>
    </p:bg>
    <p:spTree>
      <p:nvGrpSpPr>
        <p:cNvPr id="1" name="Shape 37"/>
        <p:cNvGrpSpPr/>
        <p:nvPr/>
      </p:nvGrpSpPr>
      <p:grpSpPr>
        <a:xfrm>
          <a:off x="0" y="0"/>
          <a:ext cx="0" cy="0"/>
          <a:chOff x="0" y="0"/>
          <a:chExt cx="0" cy="0"/>
        </a:xfrm>
      </p:grpSpPr>
      <p:sp>
        <p:nvSpPr>
          <p:cNvPr id="38" name="Google Shape;38;p3"/>
          <p:cNvSpPr/>
          <p:nvPr/>
        </p:nvSpPr>
        <p:spPr>
          <a:xfrm flipH="1">
            <a:off x="4757100" y="2309400"/>
            <a:ext cx="4386900" cy="2834100"/>
          </a:xfrm>
          <a:prstGeom prst="rtTriangl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 name="Google Shape;39;p3"/>
          <p:cNvGrpSpPr/>
          <p:nvPr/>
        </p:nvGrpSpPr>
        <p:grpSpPr>
          <a:xfrm>
            <a:off x="5594191" y="3961115"/>
            <a:ext cx="2910145" cy="1182340"/>
            <a:chOff x="6917201" y="0"/>
            <a:chExt cx="2227777" cy="863400"/>
          </a:xfrm>
        </p:grpSpPr>
        <p:sp>
          <p:nvSpPr>
            <p:cNvPr id="40" name="Google Shape;40;p3"/>
            <p:cNvSpPr/>
            <p:nvPr/>
          </p:nvSpPr>
          <p:spPr>
            <a:xfrm>
              <a:off x="7641677" y="0"/>
              <a:ext cx="1503300" cy="863400"/>
            </a:xfrm>
            <a:prstGeom prst="parallelogram">
              <a:avLst>
                <a:gd name="adj" fmla="val 158024"/>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3"/>
            <p:cNvSpPr/>
            <p:nvPr/>
          </p:nvSpPr>
          <p:spPr>
            <a:xfrm>
              <a:off x="7279439" y="0"/>
              <a:ext cx="1503300" cy="863400"/>
            </a:xfrm>
            <a:prstGeom prst="parallelogram">
              <a:avLst>
                <a:gd name="adj" fmla="val 158024"/>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3"/>
            <p:cNvSpPr/>
            <p:nvPr/>
          </p:nvSpPr>
          <p:spPr>
            <a:xfrm>
              <a:off x="6917201" y="0"/>
              <a:ext cx="1503300" cy="863400"/>
            </a:xfrm>
            <a:prstGeom prst="parallelogram">
              <a:avLst>
                <a:gd name="adj" fmla="val 158024"/>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 name="Google Shape;43;p3"/>
          <p:cNvGrpSpPr/>
          <p:nvPr/>
        </p:nvGrpSpPr>
        <p:grpSpPr>
          <a:xfrm>
            <a:off x="199149" y="2"/>
            <a:ext cx="2795414" cy="1083308"/>
            <a:chOff x="6917201" y="0"/>
            <a:chExt cx="2227777" cy="863400"/>
          </a:xfrm>
        </p:grpSpPr>
        <p:sp>
          <p:nvSpPr>
            <p:cNvPr id="44" name="Google Shape;44;p3"/>
            <p:cNvSpPr/>
            <p:nvPr/>
          </p:nvSpPr>
          <p:spPr>
            <a:xfrm>
              <a:off x="7641677" y="0"/>
              <a:ext cx="1503300" cy="863400"/>
            </a:xfrm>
            <a:prstGeom prst="parallelogram">
              <a:avLst>
                <a:gd name="adj" fmla="val 158024"/>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5;p3"/>
            <p:cNvSpPr/>
            <p:nvPr/>
          </p:nvSpPr>
          <p:spPr>
            <a:xfrm>
              <a:off x="7279439" y="0"/>
              <a:ext cx="1503300" cy="863400"/>
            </a:xfrm>
            <a:prstGeom prst="parallelogram">
              <a:avLst>
                <a:gd name="adj" fmla="val 158024"/>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3"/>
            <p:cNvSpPr/>
            <p:nvPr/>
          </p:nvSpPr>
          <p:spPr>
            <a:xfrm>
              <a:off x="6917201" y="0"/>
              <a:ext cx="1503300" cy="863400"/>
            </a:xfrm>
            <a:prstGeom prst="parallelogram">
              <a:avLst>
                <a:gd name="adj" fmla="val 158024"/>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7" name="Google Shape;47;p3"/>
          <p:cNvSpPr txBox="1">
            <a:spLocks noGrp="1"/>
          </p:cNvSpPr>
          <p:nvPr>
            <p:ph type="title"/>
          </p:nvPr>
        </p:nvSpPr>
        <p:spPr>
          <a:xfrm>
            <a:off x="1888684" y="1746100"/>
            <a:ext cx="5377500" cy="1646100"/>
          </a:xfrm>
          <a:prstGeom prst="rect">
            <a:avLst/>
          </a:prstGeom>
        </p:spPr>
        <p:txBody>
          <a:bodyPr spcFirstLastPara="1" wrap="square" lIns="91425" tIns="91425" rIns="91425" bIns="91425" anchor="ctr" anchorCtr="0">
            <a:normAutofit/>
          </a:bodyPr>
          <a:lstStyle>
            <a:lvl1pPr lvl="0" algn="ctr" rtl="0">
              <a:spcBef>
                <a:spcPts val="0"/>
              </a:spcBef>
              <a:spcAft>
                <a:spcPts val="0"/>
              </a:spcAft>
              <a:buClr>
                <a:schemeClr val="dk2"/>
              </a:buClr>
              <a:buSzPts val="3200"/>
              <a:buNone/>
              <a:defRPr sz="3200">
                <a:solidFill>
                  <a:schemeClr val="dk2"/>
                </a:solidFill>
              </a:defRPr>
            </a:lvl1pPr>
            <a:lvl2pPr lvl="1" algn="ctr" rtl="0">
              <a:spcBef>
                <a:spcPts val="0"/>
              </a:spcBef>
              <a:spcAft>
                <a:spcPts val="0"/>
              </a:spcAft>
              <a:buClr>
                <a:schemeClr val="dk2"/>
              </a:buClr>
              <a:buSzPts val="3200"/>
              <a:buNone/>
              <a:defRPr sz="3200">
                <a:solidFill>
                  <a:schemeClr val="dk2"/>
                </a:solidFill>
              </a:defRPr>
            </a:lvl2pPr>
            <a:lvl3pPr lvl="2" algn="ctr" rtl="0">
              <a:spcBef>
                <a:spcPts val="0"/>
              </a:spcBef>
              <a:spcAft>
                <a:spcPts val="0"/>
              </a:spcAft>
              <a:buClr>
                <a:schemeClr val="dk2"/>
              </a:buClr>
              <a:buSzPts val="3200"/>
              <a:buNone/>
              <a:defRPr sz="3200">
                <a:solidFill>
                  <a:schemeClr val="dk2"/>
                </a:solidFill>
              </a:defRPr>
            </a:lvl3pPr>
            <a:lvl4pPr lvl="3" algn="ctr" rtl="0">
              <a:spcBef>
                <a:spcPts val="0"/>
              </a:spcBef>
              <a:spcAft>
                <a:spcPts val="0"/>
              </a:spcAft>
              <a:buClr>
                <a:schemeClr val="dk2"/>
              </a:buClr>
              <a:buSzPts val="3200"/>
              <a:buNone/>
              <a:defRPr sz="3200">
                <a:solidFill>
                  <a:schemeClr val="dk2"/>
                </a:solidFill>
              </a:defRPr>
            </a:lvl4pPr>
            <a:lvl5pPr lvl="4" algn="ctr" rtl="0">
              <a:spcBef>
                <a:spcPts val="0"/>
              </a:spcBef>
              <a:spcAft>
                <a:spcPts val="0"/>
              </a:spcAft>
              <a:buClr>
                <a:schemeClr val="dk2"/>
              </a:buClr>
              <a:buSzPts val="3200"/>
              <a:buNone/>
              <a:defRPr sz="3200">
                <a:solidFill>
                  <a:schemeClr val="dk2"/>
                </a:solidFill>
              </a:defRPr>
            </a:lvl5pPr>
            <a:lvl6pPr lvl="5" algn="ctr" rtl="0">
              <a:spcBef>
                <a:spcPts val="0"/>
              </a:spcBef>
              <a:spcAft>
                <a:spcPts val="0"/>
              </a:spcAft>
              <a:buClr>
                <a:schemeClr val="dk2"/>
              </a:buClr>
              <a:buSzPts val="3200"/>
              <a:buNone/>
              <a:defRPr sz="3200">
                <a:solidFill>
                  <a:schemeClr val="dk2"/>
                </a:solidFill>
              </a:defRPr>
            </a:lvl6pPr>
            <a:lvl7pPr lvl="6" algn="ctr" rtl="0">
              <a:spcBef>
                <a:spcPts val="0"/>
              </a:spcBef>
              <a:spcAft>
                <a:spcPts val="0"/>
              </a:spcAft>
              <a:buClr>
                <a:schemeClr val="dk2"/>
              </a:buClr>
              <a:buSzPts val="3200"/>
              <a:buNone/>
              <a:defRPr sz="3200">
                <a:solidFill>
                  <a:schemeClr val="dk2"/>
                </a:solidFill>
              </a:defRPr>
            </a:lvl7pPr>
            <a:lvl8pPr lvl="7" algn="ctr" rtl="0">
              <a:spcBef>
                <a:spcPts val="0"/>
              </a:spcBef>
              <a:spcAft>
                <a:spcPts val="0"/>
              </a:spcAft>
              <a:buClr>
                <a:schemeClr val="dk2"/>
              </a:buClr>
              <a:buSzPts val="3200"/>
              <a:buNone/>
              <a:defRPr sz="3200">
                <a:solidFill>
                  <a:schemeClr val="dk2"/>
                </a:solidFill>
              </a:defRPr>
            </a:lvl8pPr>
            <a:lvl9pPr lvl="8" algn="ctr" rtl="0">
              <a:spcBef>
                <a:spcPts val="0"/>
              </a:spcBef>
              <a:spcAft>
                <a:spcPts val="0"/>
              </a:spcAft>
              <a:buClr>
                <a:schemeClr val="dk2"/>
              </a:buClr>
              <a:buSzPts val="3200"/>
              <a:buNone/>
              <a:defRPr sz="3200">
                <a:solidFill>
                  <a:schemeClr val="dk2"/>
                </a:solidFill>
              </a:defRPr>
            </a:lvl9pPr>
          </a:lstStyle>
          <a:p>
            <a:endParaRPr/>
          </a:p>
        </p:txBody>
      </p:sp>
      <p:sp>
        <p:nvSpPr>
          <p:cNvPr id="48" name="Google Shape;48;p3"/>
          <p:cNvSpPr txBox="1">
            <a:spLocks noGrp="1"/>
          </p:cNvSpPr>
          <p:nvPr>
            <p:ph type="sldNum" idx="12"/>
          </p:nvPr>
        </p:nvSpPr>
        <p:spPr>
          <a:xfrm>
            <a:off x="8390734" y="4543668"/>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bg>
      <p:bgPr>
        <a:solidFill>
          <a:schemeClr val="dk2"/>
        </a:solidFill>
        <a:effectLst/>
      </p:bgPr>
    </p:bg>
    <p:spTree>
      <p:nvGrpSpPr>
        <p:cNvPr id="1" name="Shape 49"/>
        <p:cNvGrpSpPr/>
        <p:nvPr/>
      </p:nvGrpSpPr>
      <p:grpSpPr>
        <a:xfrm>
          <a:off x="0" y="0"/>
          <a:ext cx="0" cy="0"/>
          <a:chOff x="0" y="0"/>
          <a:chExt cx="0" cy="0"/>
        </a:xfrm>
      </p:grpSpPr>
      <p:sp>
        <p:nvSpPr>
          <p:cNvPr id="50" name="Google Shape;50;p4"/>
          <p:cNvSpPr/>
          <p:nvPr/>
        </p:nvSpPr>
        <p:spPr>
          <a:xfrm flipH="1">
            <a:off x="3582600" y="1550700"/>
            <a:ext cx="5561400" cy="3592800"/>
          </a:xfrm>
          <a:prstGeom prst="rtTriangl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4"/>
          <p:cNvSpPr/>
          <p:nvPr/>
        </p:nvSpPr>
        <p:spPr>
          <a:xfrm>
            <a:off x="31" y="2824500"/>
            <a:ext cx="7370400" cy="2319000"/>
          </a:xfrm>
          <a:prstGeom prst="rtTriangl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4"/>
          <p:cNvSpPr/>
          <p:nvPr/>
        </p:nvSpPr>
        <p:spPr>
          <a:xfrm>
            <a:off x="203225" y="206250"/>
            <a:ext cx="8737500" cy="4731000"/>
          </a:xfrm>
          <a:prstGeom prst="rect">
            <a:avLst/>
          </a:prstGeom>
          <a:solidFill>
            <a:schemeClr val="dk1"/>
          </a:solidFill>
          <a:ln>
            <a:noFill/>
          </a:ln>
          <a:effectLst>
            <a:outerShdw blurRad="228600" sx="101000" sy="101000" algn="ctr" rotWithShape="0">
              <a:srgbClr val="000000">
                <a:alpha val="4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4"/>
          <p:cNvSpPr txBox="1">
            <a:spLocks noGrp="1"/>
          </p:cNvSpPr>
          <p:nvPr>
            <p:ph type="title"/>
          </p:nvPr>
        </p:nvSpPr>
        <p:spPr>
          <a:xfrm>
            <a:off x="819150" y="845600"/>
            <a:ext cx="7505700" cy="954600"/>
          </a:xfrm>
          <a:prstGeom prst="rect">
            <a:avLst/>
          </a:prstGeom>
        </p:spPr>
        <p:txBody>
          <a:bodyPr spcFirstLastPara="1" wrap="square" lIns="91425" tIns="91425" rIns="91425" bIns="91425" anchor="t" anchorCtr="0">
            <a:norm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endParaRPr/>
          </a:p>
        </p:txBody>
      </p:sp>
      <p:sp>
        <p:nvSpPr>
          <p:cNvPr id="54" name="Google Shape;54;p4"/>
          <p:cNvSpPr txBox="1">
            <a:spLocks noGrp="1"/>
          </p:cNvSpPr>
          <p:nvPr>
            <p:ph type="body" idx="1"/>
          </p:nvPr>
        </p:nvSpPr>
        <p:spPr>
          <a:xfrm>
            <a:off x="819150" y="1990725"/>
            <a:ext cx="7505700" cy="2448000"/>
          </a:xfrm>
          <a:prstGeom prst="rect">
            <a:avLst/>
          </a:prstGeom>
        </p:spPr>
        <p:txBody>
          <a:bodyPr spcFirstLastPara="1" wrap="square" lIns="91425" tIns="91425" rIns="91425" bIns="91425" anchor="t" anchorCtr="0">
            <a:normAutofit/>
          </a:bodyPr>
          <a:lstStyle>
            <a:lvl1pPr marL="457200" lvl="0" indent="-311150" rtl="0">
              <a:spcBef>
                <a:spcPts val="0"/>
              </a:spcBef>
              <a:spcAft>
                <a:spcPts val="0"/>
              </a:spcAft>
              <a:buSzPts val="1300"/>
              <a:buChar char="●"/>
              <a:defRPr/>
            </a:lvl1pPr>
            <a:lvl2pPr marL="914400" lvl="1" indent="-298450" rtl="0">
              <a:spcBef>
                <a:spcPts val="0"/>
              </a:spcBef>
              <a:spcAft>
                <a:spcPts val="0"/>
              </a:spcAft>
              <a:buSzPts val="1100"/>
              <a:buChar char="○"/>
              <a:defRPr/>
            </a:lvl2pPr>
            <a:lvl3pPr marL="1371600" lvl="2" indent="-298450" rtl="0">
              <a:spcBef>
                <a:spcPts val="0"/>
              </a:spcBef>
              <a:spcAft>
                <a:spcPts val="0"/>
              </a:spcAft>
              <a:buSzPts val="1100"/>
              <a:buChar char="■"/>
              <a:defRPr/>
            </a:lvl3pPr>
            <a:lvl4pPr marL="1828800" lvl="3" indent="-298450" rtl="0">
              <a:spcBef>
                <a:spcPts val="0"/>
              </a:spcBef>
              <a:spcAft>
                <a:spcPts val="0"/>
              </a:spcAft>
              <a:buSzPts val="1100"/>
              <a:buChar char="●"/>
              <a:defRPr/>
            </a:lvl4pPr>
            <a:lvl5pPr marL="2286000" lvl="4" indent="-298450" rtl="0">
              <a:spcBef>
                <a:spcPts val="0"/>
              </a:spcBef>
              <a:spcAft>
                <a:spcPts val="0"/>
              </a:spcAft>
              <a:buSzPts val="1100"/>
              <a:buChar char="○"/>
              <a:defRPr/>
            </a:lvl5pPr>
            <a:lvl6pPr marL="2743200" lvl="5" indent="-298450" rtl="0">
              <a:spcBef>
                <a:spcPts val="0"/>
              </a:spcBef>
              <a:spcAft>
                <a:spcPts val="0"/>
              </a:spcAft>
              <a:buSzPts val="1100"/>
              <a:buChar char="■"/>
              <a:defRPr/>
            </a:lvl6pPr>
            <a:lvl7pPr marL="3200400" lvl="6" indent="-298450" rtl="0">
              <a:spcBef>
                <a:spcPts val="0"/>
              </a:spcBef>
              <a:spcAft>
                <a:spcPts val="0"/>
              </a:spcAft>
              <a:buSzPts val="1100"/>
              <a:buChar char="●"/>
              <a:defRPr/>
            </a:lvl7pPr>
            <a:lvl8pPr marL="3657600" lvl="7" indent="-298450" rtl="0">
              <a:spcBef>
                <a:spcPts val="0"/>
              </a:spcBef>
              <a:spcAft>
                <a:spcPts val="0"/>
              </a:spcAft>
              <a:buSzPts val="1100"/>
              <a:buChar char="○"/>
              <a:defRPr/>
            </a:lvl8pPr>
            <a:lvl9pPr marL="4114800" lvl="8" indent="-298450" rtl="0">
              <a:spcBef>
                <a:spcPts val="0"/>
              </a:spcBef>
              <a:spcAft>
                <a:spcPts val="0"/>
              </a:spcAft>
              <a:buSzPts val="1100"/>
              <a:buChar char="■"/>
              <a:defRPr/>
            </a:lvl9pPr>
          </a:lstStyle>
          <a:p>
            <a:endParaRPr/>
          </a:p>
        </p:txBody>
      </p:sp>
      <p:sp>
        <p:nvSpPr>
          <p:cNvPr id="55" name="Google Shape;55;p4"/>
          <p:cNvSpPr txBox="1">
            <a:spLocks noGrp="1"/>
          </p:cNvSpPr>
          <p:nvPr>
            <p:ph type="sldNum" idx="12"/>
          </p:nvPr>
        </p:nvSpPr>
        <p:spPr>
          <a:xfrm>
            <a:off x="8390734" y="4543668"/>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bg>
      <p:bgPr>
        <a:solidFill>
          <a:schemeClr val="dk2"/>
        </a:solidFill>
        <a:effectLst/>
      </p:bgPr>
    </p:bg>
    <p:spTree>
      <p:nvGrpSpPr>
        <p:cNvPr id="1" name="Shape 56"/>
        <p:cNvGrpSpPr/>
        <p:nvPr/>
      </p:nvGrpSpPr>
      <p:grpSpPr>
        <a:xfrm>
          <a:off x="0" y="0"/>
          <a:ext cx="0" cy="0"/>
          <a:chOff x="0" y="0"/>
          <a:chExt cx="0" cy="0"/>
        </a:xfrm>
      </p:grpSpPr>
      <p:sp>
        <p:nvSpPr>
          <p:cNvPr id="57" name="Google Shape;57;p5"/>
          <p:cNvSpPr/>
          <p:nvPr/>
        </p:nvSpPr>
        <p:spPr>
          <a:xfrm flipH="1">
            <a:off x="3582600" y="1550700"/>
            <a:ext cx="5561400" cy="3592800"/>
          </a:xfrm>
          <a:prstGeom prst="rtTriangl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5"/>
          <p:cNvSpPr/>
          <p:nvPr/>
        </p:nvSpPr>
        <p:spPr>
          <a:xfrm>
            <a:off x="31" y="2824500"/>
            <a:ext cx="7370400" cy="2319000"/>
          </a:xfrm>
          <a:prstGeom prst="rtTriangl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5"/>
          <p:cNvSpPr/>
          <p:nvPr/>
        </p:nvSpPr>
        <p:spPr>
          <a:xfrm>
            <a:off x="203225" y="206250"/>
            <a:ext cx="8737500" cy="4731000"/>
          </a:xfrm>
          <a:prstGeom prst="rect">
            <a:avLst/>
          </a:prstGeom>
          <a:solidFill>
            <a:schemeClr val="dk1"/>
          </a:solidFill>
          <a:ln>
            <a:noFill/>
          </a:ln>
          <a:effectLst>
            <a:outerShdw blurRad="228600" sx="101000" sy="101000" algn="ctr" rotWithShape="0">
              <a:srgbClr val="000000">
                <a:alpha val="4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5"/>
          <p:cNvSpPr txBox="1">
            <a:spLocks noGrp="1"/>
          </p:cNvSpPr>
          <p:nvPr>
            <p:ph type="title"/>
          </p:nvPr>
        </p:nvSpPr>
        <p:spPr>
          <a:xfrm>
            <a:off x="819150" y="845600"/>
            <a:ext cx="7505700" cy="954600"/>
          </a:xfrm>
          <a:prstGeom prst="rect">
            <a:avLst/>
          </a:prstGeom>
        </p:spPr>
        <p:txBody>
          <a:bodyPr spcFirstLastPara="1" wrap="square" lIns="91425" tIns="91425" rIns="91425" bIns="91425" anchor="t" anchorCtr="0">
            <a:norm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endParaRPr/>
          </a:p>
        </p:txBody>
      </p:sp>
      <p:sp>
        <p:nvSpPr>
          <p:cNvPr id="61" name="Google Shape;61;p5"/>
          <p:cNvSpPr txBox="1">
            <a:spLocks noGrp="1"/>
          </p:cNvSpPr>
          <p:nvPr>
            <p:ph type="body" idx="1"/>
          </p:nvPr>
        </p:nvSpPr>
        <p:spPr>
          <a:xfrm>
            <a:off x="819150" y="1990725"/>
            <a:ext cx="3686100" cy="2448000"/>
          </a:xfrm>
          <a:prstGeom prst="rect">
            <a:avLst/>
          </a:prstGeom>
        </p:spPr>
        <p:txBody>
          <a:bodyPr spcFirstLastPara="1" wrap="square" lIns="91425" tIns="91425" rIns="91425" bIns="91425" anchor="t" anchorCtr="0">
            <a:normAutofit/>
          </a:bodyPr>
          <a:lstStyle>
            <a:lvl1pPr marL="457200" lvl="0" indent="-311150" rtl="0">
              <a:spcBef>
                <a:spcPts val="0"/>
              </a:spcBef>
              <a:spcAft>
                <a:spcPts val="0"/>
              </a:spcAft>
              <a:buSzPts val="1300"/>
              <a:buChar char="●"/>
              <a:defRPr/>
            </a:lvl1pPr>
            <a:lvl2pPr marL="914400" lvl="1" indent="-298450" rtl="0">
              <a:spcBef>
                <a:spcPts val="0"/>
              </a:spcBef>
              <a:spcAft>
                <a:spcPts val="0"/>
              </a:spcAft>
              <a:buSzPts val="1100"/>
              <a:buChar char="○"/>
              <a:defRPr/>
            </a:lvl2pPr>
            <a:lvl3pPr marL="1371600" lvl="2" indent="-298450" rtl="0">
              <a:spcBef>
                <a:spcPts val="0"/>
              </a:spcBef>
              <a:spcAft>
                <a:spcPts val="0"/>
              </a:spcAft>
              <a:buSzPts val="1100"/>
              <a:buChar char="■"/>
              <a:defRPr/>
            </a:lvl3pPr>
            <a:lvl4pPr marL="1828800" lvl="3" indent="-298450" rtl="0">
              <a:spcBef>
                <a:spcPts val="0"/>
              </a:spcBef>
              <a:spcAft>
                <a:spcPts val="0"/>
              </a:spcAft>
              <a:buSzPts val="1100"/>
              <a:buChar char="●"/>
              <a:defRPr/>
            </a:lvl4pPr>
            <a:lvl5pPr marL="2286000" lvl="4" indent="-298450" rtl="0">
              <a:spcBef>
                <a:spcPts val="0"/>
              </a:spcBef>
              <a:spcAft>
                <a:spcPts val="0"/>
              </a:spcAft>
              <a:buSzPts val="1100"/>
              <a:buChar char="○"/>
              <a:defRPr/>
            </a:lvl5pPr>
            <a:lvl6pPr marL="2743200" lvl="5" indent="-298450" rtl="0">
              <a:spcBef>
                <a:spcPts val="0"/>
              </a:spcBef>
              <a:spcAft>
                <a:spcPts val="0"/>
              </a:spcAft>
              <a:buSzPts val="1100"/>
              <a:buChar char="■"/>
              <a:defRPr/>
            </a:lvl6pPr>
            <a:lvl7pPr marL="3200400" lvl="6" indent="-298450" rtl="0">
              <a:spcBef>
                <a:spcPts val="0"/>
              </a:spcBef>
              <a:spcAft>
                <a:spcPts val="0"/>
              </a:spcAft>
              <a:buSzPts val="1100"/>
              <a:buChar char="●"/>
              <a:defRPr/>
            </a:lvl7pPr>
            <a:lvl8pPr marL="3657600" lvl="7" indent="-298450" rtl="0">
              <a:spcBef>
                <a:spcPts val="0"/>
              </a:spcBef>
              <a:spcAft>
                <a:spcPts val="0"/>
              </a:spcAft>
              <a:buSzPts val="1100"/>
              <a:buChar char="○"/>
              <a:defRPr/>
            </a:lvl8pPr>
            <a:lvl9pPr marL="4114800" lvl="8" indent="-298450" rtl="0">
              <a:spcBef>
                <a:spcPts val="0"/>
              </a:spcBef>
              <a:spcAft>
                <a:spcPts val="0"/>
              </a:spcAft>
              <a:buSzPts val="1100"/>
              <a:buChar char="■"/>
              <a:defRPr/>
            </a:lvl9pPr>
          </a:lstStyle>
          <a:p>
            <a:endParaRPr/>
          </a:p>
        </p:txBody>
      </p:sp>
      <p:sp>
        <p:nvSpPr>
          <p:cNvPr id="62" name="Google Shape;62;p5"/>
          <p:cNvSpPr txBox="1">
            <a:spLocks noGrp="1"/>
          </p:cNvSpPr>
          <p:nvPr>
            <p:ph type="body" idx="2"/>
          </p:nvPr>
        </p:nvSpPr>
        <p:spPr>
          <a:xfrm>
            <a:off x="4638675" y="1990725"/>
            <a:ext cx="3686100" cy="2448000"/>
          </a:xfrm>
          <a:prstGeom prst="rect">
            <a:avLst/>
          </a:prstGeom>
        </p:spPr>
        <p:txBody>
          <a:bodyPr spcFirstLastPara="1" wrap="square" lIns="91425" tIns="91425" rIns="91425" bIns="91425" anchor="t" anchorCtr="0">
            <a:normAutofit/>
          </a:bodyPr>
          <a:lstStyle>
            <a:lvl1pPr marL="457200" lvl="0" indent="-311150" rtl="0">
              <a:spcBef>
                <a:spcPts val="0"/>
              </a:spcBef>
              <a:spcAft>
                <a:spcPts val="0"/>
              </a:spcAft>
              <a:buSzPts val="1300"/>
              <a:buChar char="●"/>
              <a:defRPr/>
            </a:lvl1pPr>
            <a:lvl2pPr marL="914400" lvl="1" indent="-298450" rtl="0">
              <a:spcBef>
                <a:spcPts val="0"/>
              </a:spcBef>
              <a:spcAft>
                <a:spcPts val="0"/>
              </a:spcAft>
              <a:buSzPts val="1100"/>
              <a:buChar char="○"/>
              <a:defRPr/>
            </a:lvl2pPr>
            <a:lvl3pPr marL="1371600" lvl="2" indent="-298450" rtl="0">
              <a:spcBef>
                <a:spcPts val="0"/>
              </a:spcBef>
              <a:spcAft>
                <a:spcPts val="0"/>
              </a:spcAft>
              <a:buSzPts val="1100"/>
              <a:buChar char="■"/>
              <a:defRPr/>
            </a:lvl3pPr>
            <a:lvl4pPr marL="1828800" lvl="3" indent="-298450" rtl="0">
              <a:spcBef>
                <a:spcPts val="0"/>
              </a:spcBef>
              <a:spcAft>
                <a:spcPts val="0"/>
              </a:spcAft>
              <a:buSzPts val="1100"/>
              <a:buChar char="●"/>
              <a:defRPr/>
            </a:lvl4pPr>
            <a:lvl5pPr marL="2286000" lvl="4" indent="-298450" rtl="0">
              <a:spcBef>
                <a:spcPts val="0"/>
              </a:spcBef>
              <a:spcAft>
                <a:spcPts val="0"/>
              </a:spcAft>
              <a:buSzPts val="1100"/>
              <a:buChar char="○"/>
              <a:defRPr/>
            </a:lvl5pPr>
            <a:lvl6pPr marL="2743200" lvl="5" indent="-298450" rtl="0">
              <a:spcBef>
                <a:spcPts val="0"/>
              </a:spcBef>
              <a:spcAft>
                <a:spcPts val="0"/>
              </a:spcAft>
              <a:buSzPts val="1100"/>
              <a:buChar char="■"/>
              <a:defRPr/>
            </a:lvl6pPr>
            <a:lvl7pPr marL="3200400" lvl="6" indent="-298450" rtl="0">
              <a:spcBef>
                <a:spcPts val="0"/>
              </a:spcBef>
              <a:spcAft>
                <a:spcPts val="0"/>
              </a:spcAft>
              <a:buSzPts val="1100"/>
              <a:buChar char="●"/>
              <a:defRPr/>
            </a:lvl7pPr>
            <a:lvl8pPr marL="3657600" lvl="7" indent="-298450" rtl="0">
              <a:spcBef>
                <a:spcPts val="0"/>
              </a:spcBef>
              <a:spcAft>
                <a:spcPts val="0"/>
              </a:spcAft>
              <a:buSzPts val="1100"/>
              <a:buChar char="○"/>
              <a:defRPr/>
            </a:lvl8pPr>
            <a:lvl9pPr marL="4114800" lvl="8" indent="-298450" rtl="0">
              <a:spcBef>
                <a:spcPts val="0"/>
              </a:spcBef>
              <a:spcAft>
                <a:spcPts val="0"/>
              </a:spcAft>
              <a:buSzPts val="1100"/>
              <a:buChar char="■"/>
              <a:defRPr/>
            </a:lvl9pPr>
          </a:lstStyle>
          <a:p>
            <a:endParaRPr/>
          </a:p>
        </p:txBody>
      </p:sp>
      <p:sp>
        <p:nvSpPr>
          <p:cNvPr id="63" name="Google Shape;63;p5"/>
          <p:cNvSpPr txBox="1">
            <a:spLocks noGrp="1"/>
          </p:cNvSpPr>
          <p:nvPr>
            <p:ph type="sldNum" idx="12"/>
          </p:nvPr>
        </p:nvSpPr>
        <p:spPr>
          <a:xfrm>
            <a:off x="8390734" y="4543668"/>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bg>
      <p:bgPr>
        <a:solidFill>
          <a:schemeClr val="dk2"/>
        </a:solidFill>
        <a:effectLst/>
      </p:bgPr>
    </p:bg>
    <p:spTree>
      <p:nvGrpSpPr>
        <p:cNvPr id="1" name="Shape 64"/>
        <p:cNvGrpSpPr/>
        <p:nvPr/>
      </p:nvGrpSpPr>
      <p:grpSpPr>
        <a:xfrm>
          <a:off x="0" y="0"/>
          <a:ext cx="0" cy="0"/>
          <a:chOff x="0" y="0"/>
          <a:chExt cx="0" cy="0"/>
        </a:xfrm>
      </p:grpSpPr>
      <p:sp>
        <p:nvSpPr>
          <p:cNvPr id="65" name="Google Shape;65;p6"/>
          <p:cNvSpPr/>
          <p:nvPr/>
        </p:nvSpPr>
        <p:spPr>
          <a:xfrm flipH="1">
            <a:off x="3582600" y="1550700"/>
            <a:ext cx="5561400" cy="3592800"/>
          </a:xfrm>
          <a:prstGeom prst="rtTriangl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6"/>
          <p:cNvSpPr/>
          <p:nvPr/>
        </p:nvSpPr>
        <p:spPr>
          <a:xfrm>
            <a:off x="31" y="2824500"/>
            <a:ext cx="7370400" cy="2319000"/>
          </a:xfrm>
          <a:prstGeom prst="rtTriangl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6"/>
          <p:cNvSpPr/>
          <p:nvPr/>
        </p:nvSpPr>
        <p:spPr>
          <a:xfrm>
            <a:off x="203225" y="206250"/>
            <a:ext cx="8737500" cy="4731000"/>
          </a:xfrm>
          <a:prstGeom prst="rect">
            <a:avLst/>
          </a:prstGeom>
          <a:solidFill>
            <a:schemeClr val="dk1"/>
          </a:solidFill>
          <a:ln>
            <a:noFill/>
          </a:ln>
          <a:effectLst>
            <a:outerShdw blurRad="228600" sx="101000" sy="101000" algn="ctr" rotWithShape="0">
              <a:srgbClr val="000000">
                <a:alpha val="4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6"/>
          <p:cNvSpPr txBox="1">
            <a:spLocks noGrp="1"/>
          </p:cNvSpPr>
          <p:nvPr>
            <p:ph type="title"/>
          </p:nvPr>
        </p:nvSpPr>
        <p:spPr>
          <a:xfrm>
            <a:off x="819150" y="845600"/>
            <a:ext cx="7505700" cy="954600"/>
          </a:xfrm>
          <a:prstGeom prst="rect">
            <a:avLst/>
          </a:prstGeom>
        </p:spPr>
        <p:txBody>
          <a:bodyPr spcFirstLastPara="1" wrap="square" lIns="91425" tIns="91425" rIns="91425" bIns="91425" anchor="t" anchorCtr="0">
            <a:norm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endParaRPr/>
          </a:p>
        </p:txBody>
      </p:sp>
      <p:sp>
        <p:nvSpPr>
          <p:cNvPr id="69" name="Google Shape;69;p6"/>
          <p:cNvSpPr txBox="1">
            <a:spLocks noGrp="1"/>
          </p:cNvSpPr>
          <p:nvPr>
            <p:ph type="sldNum" idx="12"/>
          </p:nvPr>
        </p:nvSpPr>
        <p:spPr>
          <a:xfrm>
            <a:off x="8390734" y="4543668"/>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bg>
      <p:bgPr>
        <a:solidFill>
          <a:schemeClr val="accent3"/>
        </a:solidFill>
        <a:effectLst/>
      </p:bgPr>
    </p:bg>
    <p:spTree>
      <p:nvGrpSpPr>
        <p:cNvPr id="1" name="Shape 70"/>
        <p:cNvGrpSpPr/>
        <p:nvPr/>
      </p:nvGrpSpPr>
      <p:grpSpPr>
        <a:xfrm>
          <a:off x="0" y="0"/>
          <a:ext cx="0" cy="0"/>
          <a:chOff x="0" y="0"/>
          <a:chExt cx="0" cy="0"/>
        </a:xfrm>
      </p:grpSpPr>
      <p:sp>
        <p:nvSpPr>
          <p:cNvPr id="71" name="Google Shape;71;p7"/>
          <p:cNvSpPr/>
          <p:nvPr/>
        </p:nvSpPr>
        <p:spPr>
          <a:xfrm flipH="1">
            <a:off x="3582600" y="1550700"/>
            <a:ext cx="5561400" cy="3592800"/>
          </a:xfrm>
          <a:prstGeom prst="rtTriangl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7"/>
          <p:cNvSpPr/>
          <p:nvPr/>
        </p:nvSpPr>
        <p:spPr>
          <a:xfrm>
            <a:off x="31" y="2824500"/>
            <a:ext cx="7370400" cy="2319000"/>
          </a:xfrm>
          <a:prstGeom prst="rtTriangl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7"/>
          <p:cNvSpPr/>
          <p:nvPr/>
        </p:nvSpPr>
        <p:spPr>
          <a:xfrm>
            <a:off x="203225" y="206250"/>
            <a:ext cx="8737500" cy="4731000"/>
          </a:xfrm>
          <a:prstGeom prst="rect">
            <a:avLst/>
          </a:prstGeom>
          <a:solidFill>
            <a:schemeClr val="dk1"/>
          </a:solidFill>
          <a:ln>
            <a:noFill/>
          </a:ln>
          <a:effectLst>
            <a:outerShdw blurRad="228600" sx="101000" sy="101000" algn="ctr" rotWithShape="0">
              <a:srgbClr val="000000">
                <a:alpha val="4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7"/>
          <p:cNvSpPr txBox="1">
            <a:spLocks noGrp="1"/>
          </p:cNvSpPr>
          <p:nvPr>
            <p:ph type="title"/>
          </p:nvPr>
        </p:nvSpPr>
        <p:spPr>
          <a:xfrm>
            <a:off x="819150" y="845600"/>
            <a:ext cx="3709200" cy="1383000"/>
          </a:xfrm>
          <a:prstGeom prst="rect">
            <a:avLst/>
          </a:prstGeom>
        </p:spPr>
        <p:txBody>
          <a:bodyPr spcFirstLastPara="1" wrap="square" lIns="91425" tIns="91425" rIns="91425" bIns="91425" anchor="t" anchorCtr="0">
            <a:norm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endParaRPr/>
          </a:p>
        </p:txBody>
      </p:sp>
      <p:sp>
        <p:nvSpPr>
          <p:cNvPr id="75" name="Google Shape;75;p7"/>
          <p:cNvSpPr txBox="1">
            <a:spLocks noGrp="1"/>
          </p:cNvSpPr>
          <p:nvPr>
            <p:ph type="body" idx="1"/>
          </p:nvPr>
        </p:nvSpPr>
        <p:spPr>
          <a:xfrm>
            <a:off x="830700" y="2319050"/>
            <a:ext cx="3709200" cy="2119800"/>
          </a:xfrm>
          <a:prstGeom prst="rect">
            <a:avLst/>
          </a:prstGeom>
        </p:spPr>
        <p:txBody>
          <a:bodyPr spcFirstLastPara="1" wrap="square" lIns="91425" tIns="91425" rIns="91425" bIns="91425" anchor="t" anchorCtr="0">
            <a:normAutofit/>
          </a:bodyPr>
          <a:lstStyle>
            <a:lvl1pPr marL="457200" lvl="0" indent="-311150" rtl="0">
              <a:spcBef>
                <a:spcPts val="0"/>
              </a:spcBef>
              <a:spcAft>
                <a:spcPts val="0"/>
              </a:spcAft>
              <a:buSzPts val="1300"/>
              <a:buChar char="●"/>
              <a:defRPr/>
            </a:lvl1pPr>
            <a:lvl2pPr marL="914400" lvl="1" indent="-298450" rtl="0">
              <a:spcBef>
                <a:spcPts val="0"/>
              </a:spcBef>
              <a:spcAft>
                <a:spcPts val="0"/>
              </a:spcAft>
              <a:buSzPts val="1100"/>
              <a:buChar char="○"/>
              <a:defRPr/>
            </a:lvl2pPr>
            <a:lvl3pPr marL="1371600" lvl="2" indent="-298450" rtl="0">
              <a:spcBef>
                <a:spcPts val="0"/>
              </a:spcBef>
              <a:spcAft>
                <a:spcPts val="0"/>
              </a:spcAft>
              <a:buSzPts val="1100"/>
              <a:buChar char="■"/>
              <a:defRPr/>
            </a:lvl3pPr>
            <a:lvl4pPr marL="1828800" lvl="3" indent="-298450" rtl="0">
              <a:spcBef>
                <a:spcPts val="0"/>
              </a:spcBef>
              <a:spcAft>
                <a:spcPts val="0"/>
              </a:spcAft>
              <a:buSzPts val="1100"/>
              <a:buChar char="●"/>
              <a:defRPr/>
            </a:lvl4pPr>
            <a:lvl5pPr marL="2286000" lvl="4" indent="-298450" rtl="0">
              <a:spcBef>
                <a:spcPts val="0"/>
              </a:spcBef>
              <a:spcAft>
                <a:spcPts val="0"/>
              </a:spcAft>
              <a:buSzPts val="1100"/>
              <a:buChar char="○"/>
              <a:defRPr/>
            </a:lvl5pPr>
            <a:lvl6pPr marL="2743200" lvl="5" indent="-298450" rtl="0">
              <a:spcBef>
                <a:spcPts val="0"/>
              </a:spcBef>
              <a:spcAft>
                <a:spcPts val="0"/>
              </a:spcAft>
              <a:buSzPts val="1100"/>
              <a:buChar char="■"/>
              <a:defRPr/>
            </a:lvl6pPr>
            <a:lvl7pPr marL="3200400" lvl="6" indent="-298450" rtl="0">
              <a:spcBef>
                <a:spcPts val="0"/>
              </a:spcBef>
              <a:spcAft>
                <a:spcPts val="0"/>
              </a:spcAft>
              <a:buSzPts val="1100"/>
              <a:buChar char="●"/>
              <a:defRPr/>
            </a:lvl7pPr>
            <a:lvl8pPr marL="3657600" lvl="7" indent="-298450" rtl="0">
              <a:spcBef>
                <a:spcPts val="0"/>
              </a:spcBef>
              <a:spcAft>
                <a:spcPts val="0"/>
              </a:spcAft>
              <a:buSzPts val="1100"/>
              <a:buChar char="○"/>
              <a:defRPr/>
            </a:lvl8pPr>
            <a:lvl9pPr marL="4114800" lvl="8" indent="-298450" rtl="0">
              <a:spcBef>
                <a:spcPts val="0"/>
              </a:spcBef>
              <a:spcAft>
                <a:spcPts val="0"/>
              </a:spcAft>
              <a:buSzPts val="1100"/>
              <a:buChar char="■"/>
              <a:defRPr/>
            </a:lvl9pPr>
          </a:lstStyle>
          <a:p>
            <a:endParaRPr/>
          </a:p>
        </p:txBody>
      </p:sp>
      <p:sp>
        <p:nvSpPr>
          <p:cNvPr id="76" name="Google Shape;76;p7"/>
          <p:cNvSpPr txBox="1">
            <a:spLocks noGrp="1"/>
          </p:cNvSpPr>
          <p:nvPr>
            <p:ph type="sldNum" idx="12"/>
          </p:nvPr>
        </p:nvSpPr>
        <p:spPr>
          <a:xfrm>
            <a:off x="8390734" y="4543668"/>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chemeClr val="accent1"/>
        </a:solidFill>
        <a:effectLst/>
      </p:bgPr>
    </p:bg>
    <p:spTree>
      <p:nvGrpSpPr>
        <p:cNvPr id="1" name="Shape 77"/>
        <p:cNvGrpSpPr/>
        <p:nvPr/>
      </p:nvGrpSpPr>
      <p:grpSpPr>
        <a:xfrm>
          <a:off x="0" y="0"/>
          <a:ext cx="0" cy="0"/>
          <a:chOff x="0" y="0"/>
          <a:chExt cx="0" cy="0"/>
        </a:xfrm>
      </p:grpSpPr>
      <p:sp>
        <p:nvSpPr>
          <p:cNvPr id="78" name="Google Shape;78;p8"/>
          <p:cNvSpPr/>
          <p:nvPr/>
        </p:nvSpPr>
        <p:spPr>
          <a:xfrm>
            <a:off x="0" y="2823144"/>
            <a:ext cx="7369200" cy="2316900"/>
          </a:xfrm>
          <a:prstGeom prst="rtTriangl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8"/>
          <p:cNvSpPr/>
          <p:nvPr/>
        </p:nvSpPr>
        <p:spPr>
          <a:xfrm flipH="1">
            <a:off x="3583210" y="1554113"/>
            <a:ext cx="5560500" cy="3589500"/>
          </a:xfrm>
          <a:prstGeom prst="rtTriangl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0" name="Google Shape;80;p8"/>
          <p:cNvGrpSpPr/>
          <p:nvPr/>
        </p:nvGrpSpPr>
        <p:grpSpPr>
          <a:xfrm>
            <a:off x="255991" y="-118"/>
            <a:ext cx="2251347" cy="1043408"/>
            <a:chOff x="3961956" y="4383950"/>
            <a:chExt cx="1160548" cy="548700"/>
          </a:xfrm>
        </p:grpSpPr>
        <p:sp>
          <p:nvSpPr>
            <p:cNvPr id="81" name="Google Shape;81;p8"/>
            <p:cNvSpPr/>
            <p:nvPr/>
          </p:nvSpPr>
          <p:spPr>
            <a:xfrm>
              <a:off x="4224904" y="4383950"/>
              <a:ext cx="897600" cy="548700"/>
            </a:xfrm>
            <a:prstGeom prst="parallelogram">
              <a:avLst>
                <a:gd name="adj" fmla="val 153193"/>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8"/>
            <p:cNvSpPr/>
            <p:nvPr/>
          </p:nvSpPr>
          <p:spPr>
            <a:xfrm>
              <a:off x="4093430" y="4383950"/>
              <a:ext cx="897600" cy="548700"/>
            </a:xfrm>
            <a:prstGeom prst="parallelogram">
              <a:avLst>
                <a:gd name="adj" fmla="val 153193"/>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8"/>
            <p:cNvSpPr/>
            <p:nvPr/>
          </p:nvSpPr>
          <p:spPr>
            <a:xfrm>
              <a:off x="3961956" y="4383950"/>
              <a:ext cx="897600" cy="548700"/>
            </a:xfrm>
            <a:prstGeom prst="parallelogram">
              <a:avLst>
                <a:gd name="adj" fmla="val 153193"/>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4" name="Google Shape;84;p8"/>
          <p:cNvSpPr/>
          <p:nvPr/>
        </p:nvSpPr>
        <p:spPr>
          <a:xfrm>
            <a:off x="203225" y="206250"/>
            <a:ext cx="8737500" cy="4731000"/>
          </a:xfrm>
          <a:prstGeom prst="rect">
            <a:avLst/>
          </a:prstGeom>
          <a:solidFill>
            <a:schemeClr val="dk1"/>
          </a:solidFill>
          <a:ln>
            <a:noFill/>
          </a:ln>
          <a:effectLst>
            <a:outerShdw blurRad="228600" sx="101000" sy="101000" algn="ctr" rotWithShape="0">
              <a:srgbClr val="000000">
                <a:alpha val="4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5" name="Google Shape;85;p8"/>
          <p:cNvGrpSpPr/>
          <p:nvPr/>
        </p:nvGrpSpPr>
        <p:grpSpPr>
          <a:xfrm>
            <a:off x="34934" y="4522125"/>
            <a:ext cx="1593306" cy="617072"/>
            <a:chOff x="6917201" y="0"/>
            <a:chExt cx="2227777" cy="863400"/>
          </a:xfrm>
        </p:grpSpPr>
        <p:sp>
          <p:nvSpPr>
            <p:cNvPr id="86" name="Google Shape;86;p8"/>
            <p:cNvSpPr/>
            <p:nvPr/>
          </p:nvSpPr>
          <p:spPr>
            <a:xfrm>
              <a:off x="7641677" y="0"/>
              <a:ext cx="1503300" cy="863400"/>
            </a:xfrm>
            <a:prstGeom prst="parallelogram">
              <a:avLst>
                <a:gd name="adj" fmla="val 158024"/>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8"/>
            <p:cNvSpPr/>
            <p:nvPr/>
          </p:nvSpPr>
          <p:spPr>
            <a:xfrm>
              <a:off x="7279439" y="0"/>
              <a:ext cx="1503300" cy="863400"/>
            </a:xfrm>
            <a:prstGeom prst="parallelogram">
              <a:avLst>
                <a:gd name="adj" fmla="val 158024"/>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8"/>
            <p:cNvSpPr/>
            <p:nvPr/>
          </p:nvSpPr>
          <p:spPr>
            <a:xfrm>
              <a:off x="6917201" y="0"/>
              <a:ext cx="1503300" cy="863400"/>
            </a:xfrm>
            <a:prstGeom prst="parallelogram">
              <a:avLst>
                <a:gd name="adj" fmla="val 158024"/>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 name="Google Shape;89;p8"/>
          <p:cNvGrpSpPr/>
          <p:nvPr/>
        </p:nvGrpSpPr>
        <p:grpSpPr>
          <a:xfrm>
            <a:off x="5886353" y="1243"/>
            <a:ext cx="3257455" cy="1261514"/>
            <a:chOff x="6917201" y="0"/>
            <a:chExt cx="2227777" cy="863400"/>
          </a:xfrm>
        </p:grpSpPr>
        <p:sp>
          <p:nvSpPr>
            <p:cNvPr id="90" name="Google Shape;90;p8"/>
            <p:cNvSpPr/>
            <p:nvPr/>
          </p:nvSpPr>
          <p:spPr>
            <a:xfrm>
              <a:off x="7641677" y="0"/>
              <a:ext cx="1503300" cy="863400"/>
            </a:xfrm>
            <a:prstGeom prst="parallelogram">
              <a:avLst>
                <a:gd name="adj" fmla="val 158024"/>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8"/>
            <p:cNvSpPr/>
            <p:nvPr/>
          </p:nvSpPr>
          <p:spPr>
            <a:xfrm>
              <a:off x="7279439" y="0"/>
              <a:ext cx="1503300" cy="863400"/>
            </a:xfrm>
            <a:prstGeom prst="parallelogram">
              <a:avLst>
                <a:gd name="adj" fmla="val 158024"/>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8"/>
            <p:cNvSpPr/>
            <p:nvPr/>
          </p:nvSpPr>
          <p:spPr>
            <a:xfrm>
              <a:off x="6917201" y="0"/>
              <a:ext cx="1503300" cy="863400"/>
            </a:xfrm>
            <a:prstGeom prst="parallelogram">
              <a:avLst>
                <a:gd name="adj" fmla="val 158024"/>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 name="Google Shape;93;p8"/>
          <p:cNvSpPr txBox="1">
            <a:spLocks noGrp="1"/>
          </p:cNvSpPr>
          <p:nvPr>
            <p:ph type="title"/>
          </p:nvPr>
        </p:nvSpPr>
        <p:spPr>
          <a:xfrm>
            <a:off x="1393929" y="1301146"/>
            <a:ext cx="6366900" cy="2539200"/>
          </a:xfrm>
          <a:prstGeom prst="rect">
            <a:avLst/>
          </a:prstGeom>
        </p:spPr>
        <p:txBody>
          <a:bodyPr spcFirstLastPara="1" wrap="square" lIns="91425" tIns="91425" rIns="91425" bIns="91425" anchor="ctr" anchorCtr="0">
            <a:normAutofit/>
          </a:bodyPr>
          <a:lstStyle>
            <a:lvl1pPr lvl="0" algn="ctr" rtl="0">
              <a:spcBef>
                <a:spcPts val="0"/>
              </a:spcBef>
              <a:spcAft>
                <a:spcPts val="0"/>
              </a:spcAft>
              <a:buSzPts val="3200"/>
              <a:buNone/>
              <a:defRPr sz="3200"/>
            </a:lvl1pPr>
            <a:lvl2pPr lvl="1" algn="ctr" rtl="0">
              <a:spcBef>
                <a:spcPts val="0"/>
              </a:spcBef>
              <a:spcAft>
                <a:spcPts val="0"/>
              </a:spcAft>
              <a:buSzPts val="3200"/>
              <a:buNone/>
              <a:defRPr sz="3200"/>
            </a:lvl2pPr>
            <a:lvl3pPr lvl="2" algn="ctr" rtl="0">
              <a:spcBef>
                <a:spcPts val="0"/>
              </a:spcBef>
              <a:spcAft>
                <a:spcPts val="0"/>
              </a:spcAft>
              <a:buSzPts val="3200"/>
              <a:buNone/>
              <a:defRPr sz="3200"/>
            </a:lvl3pPr>
            <a:lvl4pPr lvl="3" algn="ctr" rtl="0">
              <a:spcBef>
                <a:spcPts val="0"/>
              </a:spcBef>
              <a:spcAft>
                <a:spcPts val="0"/>
              </a:spcAft>
              <a:buSzPts val="3200"/>
              <a:buNone/>
              <a:defRPr sz="3200"/>
            </a:lvl4pPr>
            <a:lvl5pPr lvl="4" algn="ctr" rtl="0">
              <a:spcBef>
                <a:spcPts val="0"/>
              </a:spcBef>
              <a:spcAft>
                <a:spcPts val="0"/>
              </a:spcAft>
              <a:buSzPts val="3200"/>
              <a:buNone/>
              <a:defRPr sz="3200"/>
            </a:lvl5pPr>
            <a:lvl6pPr lvl="5" algn="ctr" rtl="0">
              <a:spcBef>
                <a:spcPts val="0"/>
              </a:spcBef>
              <a:spcAft>
                <a:spcPts val="0"/>
              </a:spcAft>
              <a:buSzPts val="3200"/>
              <a:buNone/>
              <a:defRPr sz="3200"/>
            </a:lvl6pPr>
            <a:lvl7pPr lvl="6" algn="ctr" rtl="0">
              <a:spcBef>
                <a:spcPts val="0"/>
              </a:spcBef>
              <a:spcAft>
                <a:spcPts val="0"/>
              </a:spcAft>
              <a:buSzPts val="3200"/>
              <a:buNone/>
              <a:defRPr sz="3200"/>
            </a:lvl7pPr>
            <a:lvl8pPr lvl="7" algn="ctr" rtl="0">
              <a:spcBef>
                <a:spcPts val="0"/>
              </a:spcBef>
              <a:spcAft>
                <a:spcPts val="0"/>
              </a:spcAft>
              <a:buSzPts val="3200"/>
              <a:buNone/>
              <a:defRPr sz="3200"/>
            </a:lvl8pPr>
            <a:lvl9pPr lvl="8" algn="ctr" rtl="0">
              <a:spcBef>
                <a:spcPts val="0"/>
              </a:spcBef>
              <a:spcAft>
                <a:spcPts val="0"/>
              </a:spcAft>
              <a:buSzPts val="3200"/>
              <a:buNone/>
              <a:defRPr sz="3200"/>
            </a:lvl9pPr>
          </a:lstStyle>
          <a:p>
            <a:endParaRPr/>
          </a:p>
        </p:txBody>
      </p:sp>
      <p:sp>
        <p:nvSpPr>
          <p:cNvPr id="94" name="Google Shape;94;p8"/>
          <p:cNvSpPr txBox="1">
            <a:spLocks noGrp="1"/>
          </p:cNvSpPr>
          <p:nvPr>
            <p:ph type="sldNum" idx="12"/>
          </p:nvPr>
        </p:nvSpPr>
        <p:spPr>
          <a:xfrm>
            <a:off x="8390734" y="4543668"/>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bg>
      <p:bgPr>
        <a:solidFill>
          <a:schemeClr val="dk2"/>
        </a:solidFill>
        <a:effectLst/>
      </p:bgPr>
    </p:bg>
    <p:spTree>
      <p:nvGrpSpPr>
        <p:cNvPr id="1" name="Shape 95"/>
        <p:cNvGrpSpPr/>
        <p:nvPr/>
      </p:nvGrpSpPr>
      <p:grpSpPr>
        <a:xfrm>
          <a:off x="0" y="0"/>
          <a:ext cx="0" cy="0"/>
          <a:chOff x="0" y="0"/>
          <a:chExt cx="0" cy="0"/>
        </a:xfrm>
      </p:grpSpPr>
      <p:sp>
        <p:nvSpPr>
          <p:cNvPr id="96" name="Google Shape;96;p9"/>
          <p:cNvSpPr/>
          <p:nvPr/>
        </p:nvSpPr>
        <p:spPr>
          <a:xfrm flipH="1">
            <a:off x="3582600" y="1550700"/>
            <a:ext cx="5561400" cy="3592800"/>
          </a:xfrm>
          <a:prstGeom prst="rtTriangl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97;p9"/>
          <p:cNvSpPr/>
          <p:nvPr/>
        </p:nvSpPr>
        <p:spPr>
          <a:xfrm>
            <a:off x="31" y="2824500"/>
            <a:ext cx="7370400" cy="2319000"/>
          </a:xfrm>
          <a:prstGeom prst="rtTriangl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9"/>
          <p:cNvSpPr/>
          <p:nvPr/>
        </p:nvSpPr>
        <p:spPr>
          <a:xfrm>
            <a:off x="203225" y="206250"/>
            <a:ext cx="8737500" cy="4731000"/>
          </a:xfrm>
          <a:prstGeom prst="rect">
            <a:avLst/>
          </a:prstGeom>
          <a:solidFill>
            <a:schemeClr val="dk1"/>
          </a:solidFill>
          <a:ln>
            <a:noFill/>
          </a:ln>
          <a:effectLst>
            <a:outerShdw blurRad="228600" sx="101000" sy="101000" algn="ctr" rotWithShape="0">
              <a:srgbClr val="000000">
                <a:alpha val="4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9"/>
          <p:cNvSpPr txBox="1">
            <a:spLocks noGrp="1"/>
          </p:cNvSpPr>
          <p:nvPr>
            <p:ph type="title"/>
          </p:nvPr>
        </p:nvSpPr>
        <p:spPr>
          <a:xfrm>
            <a:off x="819150" y="845600"/>
            <a:ext cx="6424200" cy="705000"/>
          </a:xfrm>
          <a:prstGeom prst="rect">
            <a:avLst/>
          </a:prstGeom>
        </p:spPr>
        <p:txBody>
          <a:bodyPr spcFirstLastPara="1" wrap="square" lIns="91425" tIns="91425" rIns="91425" bIns="91425" anchor="t" anchorCtr="0">
            <a:norm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endParaRPr/>
          </a:p>
        </p:txBody>
      </p:sp>
      <p:sp>
        <p:nvSpPr>
          <p:cNvPr id="100" name="Google Shape;100;p9"/>
          <p:cNvSpPr txBox="1">
            <a:spLocks noGrp="1"/>
          </p:cNvSpPr>
          <p:nvPr>
            <p:ph type="subTitle" idx="1"/>
          </p:nvPr>
        </p:nvSpPr>
        <p:spPr>
          <a:xfrm>
            <a:off x="819150" y="1550700"/>
            <a:ext cx="5859900" cy="393600"/>
          </a:xfrm>
          <a:prstGeom prst="rect">
            <a:avLst/>
          </a:prstGeom>
        </p:spPr>
        <p:txBody>
          <a:bodyPr spcFirstLastPara="1" wrap="square" lIns="91425" tIns="91425" rIns="91425" bIns="91425" anchor="t" anchorCtr="0">
            <a:normAutofit/>
          </a:bodyPr>
          <a:lstStyle>
            <a:lvl1pPr lvl="0" rtl="0">
              <a:lnSpc>
                <a:spcPct val="100000"/>
              </a:lnSpc>
              <a:spcBef>
                <a:spcPts val="0"/>
              </a:spcBef>
              <a:spcAft>
                <a:spcPts val="0"/>
              </a:spcAft>
              <a:buClr>
                <a:schemeClr val="lt1"/>
              </a:buClr>
              <a:buSzPts val="1600"/>
              <a:buNone/>
              <a:defRPr sz="1600">
                <a:solidFill>
                  <a:schemeClr val="lt1"/>
                </a:solidFill>
              </a:defRPr>
            </a:lvl1pPr>
            <a:lvl2pPr lvl="1" rtl="0">
              <a:lnSpc>
                <a:spcPct val="100000"/>
              </a:lnSpc>
              <a:spcBef>
                <a:spcPts val="0"/>
              </a:spcBef>
              <a:spcAft>
                <a:spcPts val="0"/>
              </a:spcAft>
              <a:buClr>
                <a:schemeClr val="lt1"/>
              </a:buClr>
              <a:buSzPts val="1600"/>
              <a:buNone/>
              <a:defRPr sz="1600">
                <a:solidFill>
                  <a:schemeClr val="lt1"/>
                </a:solidFill>
              </a:defRPr>
            </a:lvl2pPr>
            <a:lvl3pPr lvl="2" rtl="0">
              <a:lnSpc>
                <a:spcPct val="100000"/>
              </a:lnSpc>
              <a:spcBef>
                <a:spcPts val="0"/>
              </a:spcBef>
              <a:spcAft>
                <a:spcPts val="0"/>
              </a:spcAft>
              <a:buClr>
                <a:schemeClr val="lt1"/>
              </a:buClr>
              <a:buSzPts val="1600"/>
              <a:buNone/>
              <a:defRPr sz="1600">
                <a:solidFill>
                  <a:schemeClr val="lt1"/>
                </a:solidFill>
              </a:defRPr>
            </a:lvl3pPr>
            <a:lvl4pPr lvl="3" rtl="0">
              <a:lnSpc>
                <a:spcPct val="100000"/>
              </a:lnSpc>
              <a:spcBef>
                <a:spcPts val="0"/>
              </a:spcBef>
              <a:spcAft>
                <a:spcPts val="0"/>
              </a:spcAft>
              <a:buClr>
                <a:schemeClr val="lt1"/>
              </a:buClr>
              <a:buSzPts val="1600"/>
              <a:buNone/>
              <a:defRPr sz="1600">
                <a:solidFill>
                  <a:schemeClr val="lt1"/>
                </a:solidFill>
              </a:defRPr>
            </a:lvl4pPr>
            <a:lvl5pPr lvl="4" rtl="0">
              <a:lnSpc>
                <a:spcPct val="100000"/>
              </a:lnSpc>
              <a:spcBef>
                <a:spcPts val="0"/>
              </a:spcBef>
              <a:spcAft>
                <a:spcPts val="0"/>
              </a:spcAft>
              <a:buClr>
                <a:schemeClr val="lt1"/>
              </a:buClr>
              <a:buSzPts val="1600"/>
              <a:buNone/>
              <a:defRPr sz="1600">
                <a:solidFill>
                  <a:schemeClr val="lt1"/>
                </a:solidFill>
              </a:defRPr>
            </a:lvl5pPr>
            <a:lvl6pPr lvl="5" rtl="0">
              <a:lnSpc>
                <a:spcPct val="100000"/>
              </a:lnSpc>
              <a:spcBef>
                <a:spcPts val="0"/>
              </a:spcBef>
              <a:spcAft>
                <a:spcPts val="0"/>
              </a:spcAft>
              <a:buClr>
                <a:schemeClr val="lt1"/>
              </a:buClr>
              <a:buSzPts val="1600"/>
              <a:buNone/>
              <a:defRPr sz="1600">
                <a:solidFill>
                  <a:schemeClr val="lt1"/>
                </a:solidFill>
              </a:defRPr>
            </a:lvl6pPr>
            <a:lvl7pPr lvl="6" rtl="0">
              <a:lnSpc>
                <a:spcPct val="100000"/>
              </a:lnSpc>
              <a:spcBef>
                <a:spcPts val="0"/>
              </a:spcBef>
              <a:spcAft>
                <a:spcPts val="0"/>
              </a:spcAft>
              <a:buClr>
                <a:schemeClr val="lt1"/>
              </a:buClr>
              <a:buSzPts val="1600"/>
              <a:buNone/>
              <a:defRPr sz="1600">
                <a:solidFill>
                  <a:schemeClr val="lt1"/>
                </a:solidFill>
              </a:defRPr>
            </a:lvl7pPr>
            <a:lvl8pPr lvl="7" rtl="0">
              <a:lnSpc>
                <a:spcPct val="100000"/>
              </a:lnSpc>
              <a:spcBef>
                <a:spcPts val="0"/>
              </a:spcBef>
              <a:spcAft>
                <a:spcPts val="0"/>
              </a:spcAft>
              <a:buClr>
                <a:schemeClr val="lt1"/>
              </a:buClr>
              <a:buSzPts val="1600"/>
              <a:buNone/>
              <a:defRPr sz="1600">
                <a:solidFill>
                  <a:schemeClr val="lt1"/>
                </a:solidFill>
              </a:defRPr>
            </a:lvl8pPr>
            <a:lvl9pPr lvl="8" rtl="0">
              <a:lnSpc>
                <a:spcPct val="100000"/>
              </a:lnSpc>
              <a:spcBef>
                <a:spcPts val="0"/>
              </a:spcBef>
              <a:spcAft>
                <a:spcPts val="0"/>
              </a:spcAft>
              <a:buClr>
                <a:schemeClr val="lt1"/>
              </a:buClr>
              <a:buSzPts val="1600"/>
              <a:buNone/>
              <a:defRPr sz="1600">
                <a:solidFill>
                  <a:schemeClr val="lt1"/>
                </a:solidFill>
              </a:defRPr>
            </a:lvl9pPr>
          </a:lstStyle>
          <a:p>
            <a:endParaRPr/>
          </a:p>
        </p:txBody>
      </p:sp>
      <p:sp>
        <p:nvSpPr>
          <p:cNvPr id="101" name="Google Shape;101;p9"/>
          <p:cNvSpPr txBox="1">
            <a:spLocks noGrp="1"/>
          </p:cNvSpPr>
          <p:nvPr>
            <p:ph type="body" idx="2"/>
          </p:nvPr>
        </p:nvSpPr>
        <p:spPr>
          <a:xfrm>
            <a:off x="819150" y="2467050"/>
            <a:ext cx="5859900" cy="2095500"/>
          </a:xfrm>
          <a:prstGeom prst="rect">
            <a:avLst/>
          </a:prstGeom>
        </p:spPr>
        <p:txBody>
          <a:bodyPr spcFirstLastPara="1" wrap="square" lIns="91425" tIns="91425" rIns="91425" bIns="91425" anchor="t" anchorCtr="0">
            <a:normAutofit/>
          </a:bodyPr>
          <a:lstStyle>
            <a:lvl1pPr marL="457200" lvl="0" indent="-311150" rtl="0">
              <a:spcBef>
                <a:spcPts val="0"/>
              </a:spcBef>
              <a:spcAft>
                <a:spcPts val="0"/>
              </a:spcAft>
              <a:buSzPts val="1300"/>
              <a:buChar char="●"/>
              <a:defRPr/>
            </a:lvl1pPr>
            <a:lvl2pPr marL="914400" lvl="1" indent="-298450" rtl="0">
              <a:spcBef>
                <a:spcPts val="0"/>
              </a:spcBef>
              <a:spcAft>
                <a:spcPts val="0"/>
              </a:spcAft>
              <a:buSzPts val="1100"/>
              <a:buChar char="○"/>
              <a:defRPr/>
            </a:lvl2pPr>
            <a:lvl3pPr marL="1371600" lvl="2" indent="-298450" rtl="0">
              <a:spcBef>
                <a:spcPts val="0"/>
              </a:spcBef>
              <a:spcAft>
                <a:spcPts val="0"/>
              </a:spcAft>
              <a:buSzPts val="1100"/>
              <a:buChar char="■"/>
              <a:defRPr/>
            </a:lvl3pPr>
            <a:lvl4pPr marL="1828800" lvl="3" indent="-298450" rtl="0">
              <a:spcBef>
                <a:spcPts val="0"/>
              </a:spcBef>
              <a:spcAft>
                <a:spcPts val="0"/>
              </a:spcAft>
              <a:buSzPts val="1100"/>
              <a:buChar char="●"/>
              <a:defRPr/>
            </a:lvl4pPr>
            <a:lvl5pPr marL="2286000" lvl="4" indent="-298450" rtl="0">
              <a:spcBef>
                <a:spcPts val="0"/>
              </a:spcBef>
              <a:spcAft>
                <a:spcPts val="0"/>
              </a:spcAft>
              <a:buSzPts val="1100"/>
              <a:buChar char="○"/>
              <a:defRPr/>
            </a:lvl5pPr>
            <a:lvl6pPr marL="2743200" lvl="5" indent="-298450" rtl="0">
              <a:spcBef>
                <a:spcPts val="0"/>
              </a:spcBef>
              <a:spcAft>
                <a:spcPts val="0"/>
              </a:spcAft>
              <a:buSzPts val="1100"/>
              <a:buChar char="■"/>
              <a:defRPr/>
            </a:lvl6pPr>
            <a:lvl7pPr marL="3200400" lvl="6" indent="-298450" rtl="0">
              <a:spcBef>
                <a:spcPts val="0"/>
              </a:spcBef>
              <a:spcAft>
                <a:spcPts val="0"/>
              </a:spcAft>
              <a:buSzPts val="1100"/>
              <a:buChar char="●"/>
              <a:defRPr/>
            </a:lvl7pPr>
            <a:lvl8pPr marL="3657600" lvl="7" indent="-298450" rtl="0">
              <a:spcBef>
                <a:spcPts val="0"/>
              </a:spcBef>
              <a:spcAft>
                <a:spcPts val="0"/>
              </a:spcAft>
              <a:buSzPts val="1100"/>
              <a:buChar char="○"/>
              <a:defRPr/>
            </a:lvl8pPr>
            <a:lvl9pPr marL="4114800" lvl="8" indent="-298450" rtl="0">
              <a:spcBef>
                <a:spcPts val="0"/>
              </a:spcBef>
              <a:spcAft>
                <a:spcPts val="0"/>
              </a:spcAft>
              <a:buSzPts val="1100"/>
              <a:buChar char="■"/>
              <a:defRPr/>
            </a:lvl9pPr>
          </a:lstStyle>
          <a:p>
            <a:endParaRPr/>
          </a:p>
        </p:txBody>
      </p:sp>
      <p:sp>
        <p:nvSpPr>
          <p:cNvPr id="102" name="Google Shape;102;p9"/>
          <p:cNvSpPr txBox="1">
            <a:spLocks noGrp="1"/>
          </p:cNvSpPr>
          <p:nvPr>
            <p:ph type="sldNum" idx="12"/>
          </p:nvPr>
        </p:nvSpPr>
        <p:spPr>
          <a:xfrm>
            <a:off x="8390734" y="4543668"/>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bg>
      <p:bgPr>
        <a:solidFill>
          <a:schemeClr val="accent1"/>
        </a:solidFill>
        <a:effectLst/>
      </p:bgPr>
    </p:bg>
    <p:spTree>
      <p:nvGrpSpPr>
        <p:cNvPr id="1" name="Shape 103"/>
        <p:cNvGrpSpPr/>
        <p:nvPr/>
      </p:nvGrpSpPr>
      <p:grpSpPr>
        <a:xfrm>
          <a:off x="0" y="0"/>
          <a:ext cx="0" cy="0"/>
          <a:chOff x="0" y="0"/>
          <a:chExt cx="0" cy="0"/>
        </a:xfrm>
      </p:grpSpPr>
      <p:sp>
        <p:nvSpPr>
          <p:cNvPr id="104" name="Google Shape;104;p10"/>
          <p:cNvSpPr/>
          <p:nvPr/>
        </p:nvSpPr>
        <p:spPr>
          <a:xfrm>
            <a:off x="31" y="2824500"/>
            <a:ext cx="7370400" cy="2319000"/>
          </a:xfrm>
          <a:prstGeom prst="rtTriangl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10"/>
          <p:cNvSpPr/>
          <p:nvPr/>
        </p:nvSpPr>
        <p:spPr>
          <a:xfrm flipH="1">
            <a:off x="3582600" y="1550700"/>
            <a:ext cx="5561400" cy="3592800"/>
          </a:xfrm>
          <a:prstGeom prst="rtTriangl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10"/>
          <p:cNvSpPr/>
          <p:nvPr/>
        </p:nvSpPr>
        <p:spPr>
          <a:xfrm>
            <a:off x="203225" y="206250"/>
            <a:ext cx="8737500" cy="4731000"/>
          </a:xfrm>
          <a:prstGeom prst="rect">
            <a:avLst/>
          </a:prstGeom>
          <a:solidFill>
            <a:schemeClr val="dk1"/>
          </a:solidFill>
          <a:ln>
            <a:noFill/>
          </a:ln>
          <a:effectLst>
            <a:outerShdw blurRad="228600" sx="101000" sy="101000" algn="ctr" rotWithShape="0">
              <a:srgbClr val="000000">
                <a:alpha val="4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107;p10"/>
          <p:cNvSpPr txBox="1">
            <a:spLocks noGrp="1"/>
          </p:cNvSpPr>
          <p:nvPr>
            <p:ph type="body" idx="1"/>
          </p:nvPr>
        </p:nvSpPr>
        <p:spPr>
          <a:xfrm>
            <a:off x="328025" y="4163500"/>
            <a:ext cx="7415100" cy="605100"/>
          </a:xfrm>
          <a:prstGeom prst="rect">
            <a:avLst/>
          </a:prstGeom>
        </p:spPr>
        <p:txBody>
          <a:bodyPr spcFirstLastPara="1" wrap="square" lIns="91425" tIns="91425" rIns="91425" bIns="91425" anchor="b" anchorCtr="0">
            <a:normAutofit/>
          </a:bodyPr>
          <a:lstStyle>
            <a:lvl1pPr marL="457200" lvl="0" indent="-228600" rtl="0">
              <a:lnSpc>
                <a:spcPct val="100000"/>
              </a:lnSpc>
              <a:spcBef>
                <a:spcPts val="0"/>
              </a:spcBef>
              <a:spcAft>
                <a:spcPts val="0"/>
              </a:spcAft>
              <a:buSzPts val="1300"/>
              <a:buNone/>
              <a:defRPr/>
            </a:lvl1pPr>
          </a:lstStyle>
          <a:p>
            <a:endParaRPr/>
          </a:p>
        </p:txBody>
      </p:sp>
      <p:sp>
        <p:nvSpPr>
          <p:cNvPr id="108" name="Google Shape;108;p10"/>
          <p:cNvSpPr txBox="1">
            <a:spLocks noGrp="1"/>
          </p:cNvSpPr>
          <p:nvPr>
            <p:ph type="sldNum" idx="12"/>
          </p:nvPr>
        </p:nvSpPr>
        <p:spPr>
          <a:xfrm>
            <a:off x="8390734" y="4543668"/>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hift">
    <p:bg>
      <p:bgPr>
        <a:solidFill>
          <a:schemeClr val="dk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rtl="0">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1pPr>
            <a:lvl2pPr lvl="1" rtl="0">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2pPr>
            <a:lvl3pPr lvl="2" rtl="0">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3pPr>
            <a:lvl4pPr lvl="3" rtl="0">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4pPr>
            <a:lvl5pPr lvl="4" rtl="0">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5pPr>
            <a:lvl6pPr lvl="5" rtl="0">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6pPr>
            <a:lvl7pPr lvl="6" rtl="0">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7pPr>
            <a:lvl8pPr lvl="7" rtl="0">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8pPr>
            <a:lvl9pPr lvl="8" rtl="0">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9pPr>
          </a:lstStyle>
          <a:p>
            <a:endParaRPr/>
          </a:p>
        </p:txBody>
      </p:sp>
      <p:sp>
        <p:nvSpPr>
          <p:cNvPr id="7" name="Google Shape;7;p1"/>
          <p:cNvSpPr txBox="1">
            <a:spLocks noGrp="1"/>
          </p:cNvSpPr>
          <p:nvPr>
            <p:ph type="body" idx="1"/>
          </p:nvPr>
        </p:nvSpPr>
        <p:spPr>
          <a:xfrm>
            <a:off x="311700" y="1152475"/>
            <a:ext cx="8520600" cy="3391200"/>
          </a:xfrm>
          <a:prstGeom prst="rect">
            <a:avLst/>
          </a:prstGeom>
          <a:noFill/>
          <a:ln>
            <a:noFill/>
          </a:ln>
        </p:spPr>
        <p:txBody>
          <a:bodyPr spcFirstLastPara="1" wrap="square" lIns="91425" tIns="91425" rIns="91425" bIns="91425" anchor="t" anchorCtr="0">
            <a:normAutofit/>
          </a:bodyPr>
          <a:lstStyle>
            <a:lvl1pPr marL="457200" lvl="0" indent="-311150" rtl="0">
              <a:lnSpc>
                <a:spcPct val="115000"/>
              </a:lnSpc>
              <a:spcBef>
                <a:spcPts val="0"/>
              </a:spcBef>
              <a:spcAft>
                <a:spcPts val="0"/>
              </a:spcAft>
              <a:buClr>
                <a:schemeClr val="dk2"/>
              </a:buClr>
              <a:buSzPts val="1300"/>
              <a:buFont typeface="Calibri"/>
              <a:buChar char="●"/>
              <a:defRPr sz="1300">
                <a:solidFill>
                  <a:schemeClr val="dk2"/>
                </a:solidFill>
                <a:latin typeface="Calibri"/>
                <a:ea typeface="Calibri"/>
                <a:cs typeface="Calibri"/>
                <a:sym typeface="Calibri"/>
              </a:defRPr>
            </a:lvl1pPr>
            <a:lvl2pPr marL="914400" lvl="1" indent="-298450" rtl="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2pPr>
            <a:lvl3pPr marL="1371600" lvl="2" indent="-298450" rtl="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3pPr>
            <a:lvl4pPr marL="1828800" lvl="3" indent="-298450" rtl="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4pPr>
            <a:lvl5pPr marL="2286000" lvl="4" indent="-298450" rtl="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5pPr>
            <a:lvl6pPr marL="2743200" lvl="5" indent="-298450" rtl="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6pPr>
            <a:lvl7pPr marL="3200400" lvl="6" indent="-298450" rtl="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7pPr>
            <a:lvl8pPr marL="3657600" lvl="7" indent="-298450" rtl="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8pPr>
            <a:lvl9pPr marL="4114800" lvl="8" indent="-298450" rtl="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9pPr>
          </a:lstStyle>
          <a:p>
            <a:endParaRPr/>
          </a:p>
        </p:txBody>
      </p:sp>
      <p:sp>
        <p:nvSpPr>
          <p:cNvPr id="8" name="Google Shape;8;p1"/>
          <p:cNvSpPr txBox="1">
            <a:spLocks noGrp="1"/>
          </p:cNvSpPr>
          <p:nvPr>
            <p:ph type="sldNum" idx="12"/>
          </p:nvPr>
        </p:nvSpPr>
        <p:spPr>
          <a:xfrm>
            <a:off x="8390734" y="4543668"/>
            <a:ext cx="548700" cy="393600"/>
          </a:xfrm>
          <a:prstGeom prst="rect">
            <a:avLst/>
          </a:prstGeom>
          <a:noFill/>
          <a:ln>
            <a:noFill/>
          </a:ln>
        </p:spPr>
        <p:txBody>
          <a:bodyPr spcFirstLastPara="1" wrap="square" lIns="91425" tIns="91425" rIns="91425" bIns="91425" anchor="ctr" anchorCtr="0">
            <a:normAutofit/>
          </a:bodyPr>
          <a:lstStyle>
            <a:lvl1pPr lvl="0" algn="r" rtl="0">
              <a:buNone/>
              <a:defRPr sz="1000">
                <a:solidFill>
                  <a:schemeClr val="dk2"/>
                </a:solidFill>
                <a:latin typeface="Nunito"/>
                <a:ea typeface="Nunito"/>
                <a:cs typeface="Nunito"/>
                <a:sym typeface="Nunito"/>
              </a:defRPr>
            </a:lvl1pPr>
            <a:lvl2pPr lvl="1" algn="r" rtl="0">
              <a:buNone/>
              <a:defRPr sz="1000">
                <a:solidFill>
                  <a:schemeClr val="dk2"/>
                </a:solidFill>
                <a:latin typeface="Nunito"/>
                <a:ea typeface="Nunito"/>
                <a:cs typeface="Nunito"/>
                <a:sym typeface="Nunito"/>
              </a:defRPr>
            </a:lvl2pPr>
            <a:lvl3pPr lvl="2" algn="r" rtl="0">
              <a:buNone/>
              <a:defRPr sz="1000">
                <a:solidFill>
                  <a:schemeClr val="dk2"/>
                </a:solidFill>
                <a:latin typeface="Nunito"/>
                <a:ea typeface="Nunito"/>
                <a:cs typeface="Nunito"/>
                <a:sym typeface="Nunito"/>
              </a:defRPr>
            </a:lvl3pPr>
            <a:lvl4pPr lvl="3" algn="r" rtl="0">
              <a:buNone/>
              <a:defRPr sz="1000">
                <a:solidFill>
                  <a:schemeClr val="dk2"/>
                </a:solidFill>
                <a:latin typeface="Nunito"/>
                <a:ea typeface="Nunito"/>
                <a:cs typeface="Nunito"/>
                <a:sym typeface="Nunito"/>
              </a:defRPr>
            </a:lvl4pPr>
            <a:lvl5pPr lvl="4" algn="r" rtl="0">
              <a:buNone/>
              <a:defRPr sz="1000">
                <a:solidFill>
                  <a:schemeClr val="dk2"/>
                </a:solidFill>
                <a:latin typeface="Nunito"/>
                <a:ea typeface="Nunito"/>
                <a:cs typeface="Nunito"/>
                <a:sym typeface="Nunito"/>
              </a:defRPr>
            </a:lvl5pPr>
            <a:lvl6pPr lvl="5" algn="r" rtl="0">
              <a:buNone/>
              <a:defRPr sz="1000">
                <a:solidFill>
                  <a:schemeClr val="dk2"/>
                </a:solidFill>
                <a:latin typeface="Nunito"/>
                <a:ea typeface="Nunito"/>
                <a:cs typeface="Nunito"/>
                <a:sym typeface="Nunito"/>
              </a:defRPr>
            </a:lvl6pPr>
            <a:lvl7pPr lvl="6" algn="r" rtl="0">
              <a:buNone/>
              <a:defRPr sz="1000">
                <a:solidFill>
                  <a:schemeClr val="dk2"/>
                </a:solidFill>
                <a:latin typeface="Nunito"/>
                <a:ea typeface="Nunito"/>
                <a:cs typeface="Nunito"/>
                <a:sym typeface="Nunito"/>
              </a:defRPr>
            </a:lvl7pPr>
            <a:lvl8pPr lvl="7" algn="r" rtl="0">
              <a:buNone/>
              <a:defRPr sz="1000">
                <a:solidFill>
                  <a:schemeClr val="dk2"/>
                </a:solidFill>
                <a:latin typeface="Nunito"/>
                <a:ea typeface="Nunito"/>
                <a:cs typeface="Nunito"/>
                <a:sym typeface="Nunito"/>
              </a:defRPr>
            </a:lvl8pPr>
            <a:lvl9pPr lvl="8" algn="r" rtl="0">
              <a:buNone/>
              <a:defRPr sz="1000">
                <a:solidFill>
                  <a:schemeClr val="dk2"/>
                </a:solidFill>
                <a:latin typeface="Nunito"/>
                <a:ea typeface="Nunito"/>
                <a:cs typeface="Nunito"/>
                <a:sym typeface="Nunito"/>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5" Type="http://schemas.openxmlformats.org/officeDocument/2006/relationships/image" Target="../media/image1.pn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10.m4a"/><Relationship Id="rId1" Type="http://schemas.microsoft.com/office/2007/relationships/media" Target="../media/media10.m4a"/><Relationship Id="rId6" Type="http://schemas.openxmlformats.org/officeDocument/2006/relationships/image" Target="../media/image1.png"/><Relationship Id="rId5" Type="http://schemas.openxmlformats.org/officeDocument/2006/relationships/image" Target="../media/image9.png"/><Relationship Id="rId4"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11.m4a"/><Relationship Id="rId1" Type="http://schemas.microsoft.com/office/2007/relationships/media" Target="../media/media11.m4a"/><Relationship Id="rId5" Type="http://schemas.openxmlformats.org/officeDocument/2006/relationships/image" Target="../media/image1.png"/><Relationship Id="rId4"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12.m4a"/><Relationship Id="rId1" Type="http://schemas.microsoft.com/office/2007/relationships/media" Target="../media/media12.m4a"/><Relationship Id="rId6" Type="http://schemas.openxmlformats.org/officeDocument/2006/relationships/image" Target="../media/image1.png"/><Relationship Id="rId5" Type="http://schemas.openxmlformats.org/officeDocument/2006/relationships/image" Target="../media/image10.png"/><Relationship Id="rId4"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image" Target="../media/image1.png"/><Relationship Id="rId2" Type="http://schemas.openxmlformats.org/officeDocument/2006/relationships/audio" Target="../media/media13.m4a"/><Relationship Id="rId1" Type="http://schemas.microsoft.com/office/2007/relationships/media" Target="../media/media13.m4a"/><Relationship Id="rId6" Type="http://schemas.openxmlformats.org/officeDocument/2006/relationships/image" Target="../media/image12.png"/><Relationship Id="rId5" Type="http://schemas.openxmlformats.org/officeDocument/2006/relationships/image" Target="../media/image11.png"/><Relationship Id="rId4"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8"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image" Target="../media/image15.png"/><Relationship Id="rId2" Type="http://schemas.openxmlformats.org/officeDocument/2006/relationships/audio" Target="../media/media14.m4a"/><Relationship Id="rId1" Type="http://schemas.microsoft.com/office/2007/relationships/media" Target="../media/media14.m4a"/><Relationship Id="rId6" Type="http://schemas.openxmlformats.org/officeDocument/2006/relationships/image" Target="../media/image14.png"/><Relationship Id="rId5" Type="http://schemas.openxmlformats.org/officeDocument/2006/relationships/image" Target="../media/image13.png"/><Relationship Id="rId4"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8"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image" Target="../media/image17.png"/><Relationship Id="rId2" Type="http://schemas.openxmlformats.org/officeDocument/2006/relationships/audio" Target="../media/media15.m4a"/><Relationship Id="rId1" Type="http://schemas.microsoft.com/office/2007/relationships/media" Target="../media/media15.m4a"/><Relationship Id="rId6" Type="http://schemas.openxmlformats.org/officeDocument/2006/relationships/image" Target="../media/image16.png"/><Relationship Id="rId5" Type="http://schemas.openxmlformats.org/officeDocument/2006/relationships/image" Target="../media/image14.png"/><Relationship Id="rId4"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16.m4a"/><Relationship Id="rId1" Type="http://schemas.microsoft.com/office/2007/relationships/media" Target="../media/media16.m4a"/><Relationship Id="rId6" Type="http://schemas.openxmlformats.org/officeDocument/2006/relationships/image" Target="../media/image1.png"/><Relationship Id="rId5" Type="http://schemas.openxmlformats.org/officeDocument/2006/relationships/image" Target="../media/image18.png"/><Relationship Id="rId4"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17.m4a"/><Relationship Id="rId1" Type="http://schemas.microsoft.com/office/2007/relationships/media" Target="../media/media17.m4a"/><Relationship Id="rId5" Type="http://schemas.openxmlformats.org/officeDocument/2006/relationships/image" Target="../media/image1.png"/><Relationship Id="rId4"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18.m4a"/><Relationship Id="rId1" Type="http://schemas.microsoft.com/office/2007/relationships/media" Target="../media/media18.m4a"/><Relationship Id="rId5" Type="http://schemas.openxmlformats.org/officeDocument/2006/relationships/image" Target="../media/image1.png"/><Relationship Id="rId4"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19.m4a"/><Relationship Id="rId1" Type="http://schemas.microsoft.com/office/2007/relationships/media" Target="../media/media19.m4a"/><Relationship Id="rId5" Type="http://schemas.openxmlformats.org/officeDocument/2006/relationships/image" Target="../media/image1.png"/><Relationship Id="rId4"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image" Target="../media/image1.png"/><Relationship Id="rId2" Type="http://schemas.openxmlformats.org/officeDocument/2006/relationships/audio" Target="../media/media2.m4a"/><Relationship Id="rId1" Type="http://schemas.microsoft.com/office/2007/relationships/media" Target="../media/media2.m4a"/><Relationship Id="rId6" Type="http://schemas.openxmlformats.org/officeDocument/2006/relationships/image" Target="../media/image3.png"/><Relationship Id="rId5" Type="http://schemas.openxmlformats.org/officeDocument/2006/relationships/image" Target="../media/image2.png"/><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3.m4a"/><Relationship Id="rId1" Type="http://schemas.microsoft.com/office/2007/relationships/media" Target="../media/media3.m4a"/><Relationship Id="rId5" Type="http://schemas.openxmlformats.org/officeDocument/2006/relationships/image" Target="../media/image1.png"/><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4.m4a"/><Relationship Id="rId1" Type="http://schemas.microsoft.com/office/2007/relationships/media" Target="../media/media4.m4a"/><Relationship Id="rId5" Type="http://schemas.openxmlformats.org/officeDocument/2006/relationships/image" Target="../media/image1.png"/><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5.m4a"/><Relationship Id="rId1" Type="http://schemas.microsoft.com/office/2007/relationships/media" Target="../media/media5.m4a"/><Relationship Id="rId6" Type="http://schemas.openxmlformats.org/officeDocument/2006/relationships/image" Target="../media/image1.png"/><Relationship Id="rId5" Type="http://schemas.openxmlformats.org/officeDocument/2006/relationships/image" Target="../media/image4.png"/><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6.m4a"/><Relationship Id="rId1" Type="http://schemas.microsoft.com/office/2007/relationships/media" Target="../media/media6.m4a"/><Relationship Id="rId6" Type="http://schemas.openxmlformats.org/officeDocument/2006/relationships/image" Target="../media/image1.png"/><Relationship Id="rId5" Type="http://schemas.openxmlformats.org/officeDocument/2006/relationships/image" Target="../media/image5.png"/><Relationship Id="rId4"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7.m4a"/><Relationship Id="rId1" Type="http://schemas.microsoft.com/office/2007/relationships/media" Target="../media/media7.m4a"/><Relationship Id="rId6" Type="http://schemas.openxmlformats.org/officeDocument/2006/relationships/image" Target="../media/image1.png"/><Relationship Id="rId5" Type="http://schemas.openxmlformats.org/officeDocument/2006/relationships/image" Target="../media/image6.png"/><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8.m4a"/><Relationship Id="rId1" Type="http://schemas.microsoft.com/office/2007/relationships/media" Target="../media/media8.m4a"/><Relationship Id="rId5" Type="http://schemas.openxmlformats.org/officeDocument/2006/relationships/image" Target="../media/image1.png"/><Relationship Id="rId4"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image" Target="../media/image1.png"/><Relationship Id="rId2" Type="http://schemas.openxmlformats.org/officeDocument/2006/relationships/audio" Target="../media/media9.m4a"/><Relationship Id="rId1" Type="http://schemas.microsoft.com/office/2007/relationships/media" Target="../media/media9.m4a"/><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27"/>
        <p:cNvGrpSpPr/>
        <p:nvPr/>
      </p:nvGrpSpPr>
      <p:grpSpPr>
        <a:xfrm>
          <a:off x="0" y="0"/>
          <a:ext cx="0" cy="0"/>
          <a:chOff x="0" y="0"/>
          <a:chExt cx="0" cy="0"/>
        </a:xfrm>
      </p:grpSpPr>
      <p:sp>
        <p:nvSpPr>
          <p:cNvPr id="128" name="Google Shape;128;p13"/>
          <p:cNvSpPr txBox="1">
            <a:spLocks noGrp="1"/>
          </p:cNvSpPr>
          <p:nvPr>
            <p:ph type="ctrTitle"/>
          </p:nvPr>
        </p:nvSpPr>
        <p:spPr>
          <a:xfrm>
            <a:off x="1858703" y="1822833"/>
            <a:ext cx="5361300" cy="1448100"/>
          </a:xfrm>
          <a:prstGeom prst="rect">
            <a:avLst/>
          </a:prstGeom>
        </p:spPr>
        <p:txBody>
          <a:bodyPr spcFirstLastPara="1" wrap="square" lIns="91425" tIns="91425" rIns="91425" bIns="91425" anchor="ctr" anchorCtr="0">
            <a:normAutofit fontScale="90000"/>
          </a:bodyPr>
          <a:lstStyle/>
          <a:p>
            <a:pPr marL="0" lvl="0" indent="0" algn="ctr" rtl="0">
              <a:spcBef>
                <a:spcPts val="0"/>
              </a:spcBef>
              <a:spcAft>
                <a:spcPts val="0"/>
              </a:spcAft>
              <a:buNone/>
            </a:pPr>
            <a:r>
              <a:rPr lang="en"/>
              <a:t>Instance Segmentation and Object Detection in Autonomous Driving</a:t>
            </a:r>
            <a:endParaRPr/>
          </a:p>
        </p:txBody>
      </p:sp>
      <p:sp>
        <p:nvSpPr>
          <p:cNvPr id="129" name="Google Shape;129;p13"/>
          <p:cNvSpPr txBox="1">
            <a:spLocks noGrp="1"/>
          </p:cNvSpPr>
          <p:nvPr>
            <p:ph type="subTitle" idx="1"/>
          </p:nvPr>
        </p:nvSpPr>
        <p:spPr>
          <a:xfrm>
            <a:off x="1858700" y="3413158"/>
            <a:ext cx="5361300" cy="5226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None/>
            </a:pPr>
            <a:r>
              <a:rPr lang="en"/>
              <a:t>Zhonggang Li, Zichen Qiu, Jiun-Ting Chen, Yimiao Cao</a:t>
            </a:r>
            <a:endParaRPr/>
          </a:p>
        </p:txBody>
      </p:sp>
      <p:pic>
        <p:nvPicPr>
          <p:cNvPr id="9" name="Audio 8">
            <a:hlinkClick r:id="" action="ppaction://media"/>
            <a:extLst>
              <a:ext uri="{FF2B5EF4-FFF2-40B4-BE49-F238E27FC236}">
                <a16:creationId xmlns:a16="http://schemas.microsoft.com/office/drawing/2014/main" id="{AA511F5D-2A9A-48AD-A3F7-E766E4DC3E00}"/>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686800" y="4686300"/>
            <a:ext cx="304800" cy="3048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12144"/>
    </mc:Choice>
    <mc:Fallback>
      <p:transition spd="slow" advTm="1214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9"/>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86"/>
        <p:cNvGrpSpPr/>
        <p:nvPr/>
      </p:nvGrpSpPr>
      <p:grpSpPr>
        <a:xfrm>
          <a:off x="0" y="0"/>
          <a:ext cx="0" cy="0"/>
          <a:chOff x="0" y="0"/>
          <a:chExt cx="0" cy="0"/>
        </a:xfrm>
      </p:grpSpPr>
      <p:sp>
        <p:nvSpPr>
          <p:cNvPr id="187" name="Google Shape;187;p22"/>
          <p:cNvSpPr txBox="1">
            <a:spLocks noGrp="1"/>
          </p:cNvSpPr>
          <p:nvPr>
            <p:ph type="title"/>
          </p:nvPr>
        </p:nvSpPr>
        <p:spPr>
          <a:xfrm>
            <a:off x="819150" y="464600"/>
            <a:ext cx="7505700" cy="9546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Evaluation Metrics</a:t>
            </a:r>
            <a:endParaRPr/>
          </a:p>
        </p:txBody>
      </p:sp>
      <p:pic>
        <p:nvPicPr>
          <p:cNvPr id="188" name="Google Shape;188;p22"/>
          <p:cNvPicPr preferRelativeResize="0"/>
          <p:nvPr/>
        </p:nvPicPr>
        <p:blipFill>
          <a:blip r:embed="rId5">
            <a:alphaModFix/>
          </a:blip>
          <a:stretch>
            <a:fillRect/>
          </a:stretch>
        </p:blipFill>
        <p:spPr>
          <a:xfrm>
            <a:off x="5826250" y="2358325"/>
            <a:ext cx="3081901" cy="2340925"/>
          </a:xfrm>
          <a:prstGeom prst="rect">
            <a:avLst/>
          </a:prstGeom>
          <a:noFill/>
          <a:ln>
            <a:noFill/>
          </a:ln>
        </p:spPr>
      </p:pic>
      <p:sp>
        <p:nvSpPr>
          <p:cNvPr id="189" name="Google Shape;189;p22"/>
          <p:cNvSpPr txBox="1"/>
          <p:nvPr/>
        </p:nvSpPr>
        <p:spPr>
          <a:xfrm>
            <a:off x="536450" y="1271725"/>
            <a:ext cx="5194200" cy="2878200"/>
          </a:xfrm>
          <a:prstGeom prst="rect">
            <a:avLst/>
          </a:prstGeom>
          <a:noFill/>
          <a:ln>
            <a:noFill/>
          </a:ln>
        </p:spPr>
        <p:txBody>
          <a:bodyPr spcFirstLastPara="1" wrap="square" lIns="91425" tIns="91425" rIns="91425" bIns="91425" anchor="t" anchorCtr="0">
            <a:spAutoFit/>
          </a:bodyPr>
          <a:lstStyle/>
          <a:p>
            <a:pPr marL="457200" lvl="0" indent="-317500" algn="l" rtl="0">
              <a:lnSpc>
                <a:spcPct val="115000"/>
              </a:lnSpc>
              <a:spcBef>
                <a:spcPts val="1200"/>
              </a:spcBef>
              <a:spcAft>
                <a:spcPts val="0"/>
              </a:spcAft>
              <a:buClr>
                <a:srgbClr val="202122"/>
              </a:buClr>
              <a:buSzPts val="1400"/>
              <a:buFont typeface="Comfortaa"/>
              <a:buChar char="●"/>
            </a:pPr>
            <a:r>
              <a:rPr lang="en">
                <a:solidFill>
                  <a:srgbClr val="202122"/>
                </a:solidFill>
                <a:latin typeface="Comfortaa"/>
                <a:ea typeface="Comfortaa"/>
                <a:cs typeface="Comfortaa"/>
                <a:sym typeface="Comfortaa"/>
              </a:rPr>
              <a:t>In this project, we focus on two performance evaluation metrics: </a:t>
            </a:r>
            <a:r>
              <a:rPr lang="en" b="1">
                <a:solidFill>
                  <a:srgbClr val="202122"/>
                </a:solidFill>
                <a:latin typeface="Bree Serif"/>
                <a:ea typeface="Bree Serif"/>
                <a:cs typeface="Bree Serif"/>
                <a:sym typeface="Bree Serif"/>
              </a:rPr>
              <a:t>Running time</a:t>
            </a:r>
            <a:r>
              <a:rPr lang="en">
                <a:solidFill>
                  <a:srgbClr val="202122"/>
                </a:solidFill>
                <a:latin typeface="Comfortaa"/>
                <a:ea typeface="Comfortaa"/>
                <a:cs typeface="Comfortaa"/>
                <a:sym typeface="Comfortaa"/>
              </a:rPr>
              <a:t> and </a:t>
            </a:r>
            <a:r>
              <a:rPr lang="en" b="1">
                <a:solidFill>
                  <a:srgbClr val="202122"/>
                </a:solidFill>
                <a:latin typeface="Bree Serif"/>
                <a:ea typeface="Bree Serif"/>
                <a:cs typeface="Bree Serif"/>
                <a:sym typeface="Bree Serif"/>
              </a:rPr>
              <a:t>mAP</a:t>
            </a:r>
            <a:endParaRPr b="1">
              <a:solidFill>
                <a:srgbClr val="202122"/>
              </a:solidFill>
              <a:latin typeface="Bree Serif"/>
              <a:ea typeface="Bree Serif"/>
              <a:cs typeface="Bree Serif"/>
              <a:sym typeface="Bree Serif"/>
            </a:endParaRPr>
          </a:p>
          <a:p>
            <a:pPr marL="457200" lvl="0" indent="-317500" algn="l" rtl="0">
              <a:lnSpc>
                <a:spcPct val="115000"/>
              </a:lnSpc>
              <a:spcBef>
                <a:spcPts val="0"/>
              </a:spcBef>
              <a:spcAft>
                <a:spcPts val="0"/>
              </a:spcAft>
              <a:buClr>
                <a:srgbClr val="202122"/>
              </a:buClr>
              <a:buSzPts val="1400"/>
              <a:buFont typeface="Alfa Slab One"/>
              <a:buChar char="●"/>
            </a:pPr>
            <a:r>
              <a:rPr lang="en">
                <a:solidFill>
                  <a:srgbClr val="202122"/>
                </a:solidFill>
                <a:latin typeface="Alfa Slab One"/>
                <a:ea typeface="Alfa Slab One"/>
                <a:cs typeface="Alfa Slab One"/>
                <a:sym typeface="Alfa Slab One"/>
              </a:rPr>
              <a:t>Running time</a:t>
            </a:r>
            <a:endParaRPr>
              <a:solidFill>
                <a:srgbClr val="202122"/>
              </a:solidFill>
              <a:latin typeface="Alfa Slab One"/>
              <a:ea typeface="Alfa Slab One"/>
              <a:cs typeface="Alfa Slab One"/>
              <a:sym typeface="Alfa Slab One"/>
            </a:endParaRPr>
          </a:p>
          <a:p>
            <a:pPr marL="914400" lvl="1" indent="-317500" algn="l" rtl="0">
              <a:lnSpc>
                <a:spcPct val="115000"/>
              </a:lnSpc>
              <a:spcBef>
                <a:spcPts val="0"/>
              </a:spcBef>
              <a:spcAft>
                <a:spcPts val="0"/>
              </a:spcAft>
              <a:buClr>
                <a:srgbClr val="202122"/>
              </a:buClr>
              <a:buSzPts val="1400"/>
              <a:buFont typeface="Comfortaa"/>
              <a:buChar char="○"/>
            </a:pPr>
            <a:r>
              <a:rPr lang="en">
                <a:solidFill>
                  <a:srgbClr val="202122"/>
                </a:solidFill>
                <a:latin typeface="Comfortaa"/>
                <a:ea typeface="Comfortaa"/>
                <a:cs typeface="Comfortaa"/>
                <a:sym typeface="Comfortaa"/>
              </a:rPr>
              <a:t>Evaluate the computation efficiency and computation costs</a:t>
            </a:r>
            <a:endParaRPr>
              <a:solidFill>
                <a:srgbClr val="202122"/>
              </a:solidFill>
              <a:latin typeface="Comfortaa"/>
              <a:ea typeface="Comfortaa"/>
              <a:cs typeface="Comfortaa"/>
              <a:sym typeface="Comfortaa"/>
            </a:endParaRPr>
          </a:p>
          <a:p>
            <a:pPr marL="457200" lvl="0" indent="-317500" algn="l" rtl="0">
              <a:lnSpc>
                <a:spcPct val="115000"/>
              </a:lnSpc>
              <a:spcBef>
                <a:spcPts val="0"/>
              </a:spcBef>
              <a:spcAft>
                <a:spcPts val="0"/>
              </a:spcAft>
              <a:buClr>
                <a:srgbClr val="202122"/>
              </a:buClr>
              <a:buSzPts val="1400"/>
              <a:buFont typeface="Alfa Slab One"/>
              <a:buChar char="●"/>
            </a:pPr>
            <a:r>
              <a:rPr lang="en">
                <a:solidFill>
                  <a:srgbClr val="202122"/>
                </a:solidFill>
                <a:latin typeface="Alfa Slab One"/>
                <a:ea typeface="Alfa Slab One"/>
                <a:cs typeface="Alfa Slab One"/>
                <a:sym typeface="Alfa Slab One"/>
              </a:rPr>
              <a:t>mAP</a:t>
            </a:r>
            <a:endParaRPr>
              <a:solidFill>
                <a:srgbClr val="202122"/>
              </a:solidFill>
              <a:latin typeface="Alfa Slab One"/>
              <a:ea typeface="Alfa Slab One"/>
              <a:cs typeface="Alfa Slab One"/>
              <a:sym typeface="Alfa Slab One"/>
            </a:endParaRPr>
          </a:p>
          <a:p>
            <a:pPr marL="914400" lvl="1" indent="-317500" algn="l" rtl="0">
              <a:lnSpc>
                <a:spcPct val="115000"/>
              </a:lnSpc>
              <a:spcBef>
                <a:spcPts val="0"/>
              </a:spcBef>
              <a:spcAft>
                <a:spcPts val="0"/>
              </a:spcAft>
              <a:buClr>
                <a:srgbClr val="202122"/>
              </a:buClr>
              <a:buSzPts val="1400"/>
              <a:buFont typeface="Comfortaa"/>
              <a:buChar char="○"/>
            </a:pPr>
            <a:r>
              <a:rPr lang="en">
                <a:solidFill>
                  <a:srgbClr val="202122"/>
                </a:solidFill>
                <a:latin typeface="Comfortaa"/>
                <a:ea typeface="Comfortaa"/>
                <a:cs typeface="Comfortaa"/>
                <a:sym typeface="Comfortaa"/>
              </a:rPr>
              <a:t>Evaluate the model accuracy</a:t>
            </a:r>
            <a:endParaRPr>
              <a:solidFill>
                <a:srgbClr val="202122"/>
              </a:solidFill>
              <a:latin typeface="Comfortaa"/>
              <a:ea typeface="Comfortaa"/>
              <a:cs typeface="Comfortaa"/>
              <a:sym typeface="Comfortaa"/>
            </a:endParaRPr>
          </a:p>
          <a:p>
            <a:pPr marL="914400" lvl="1" indent="-317500" algn="l" rtl="0">
              <a:lnSpc>
                <a:spcPct val="115000"/>
              </a:lnSpc>
              <a:spcBef>
                <a:spcPts val="0"/>
              </a:spcBef>
              <a:spcAft>
                <a:spcPts val="0"/>
              </a:spcAft>
              <a:buClr>
                <a:srgbClr val="202122"/>
              </a:buClr>
              <a:buSzPts val="1400"/>
              <a:buFont typeface="Comfortaa"/>
              <a:buChar char="○"/>
            </a:pPr>
            <a:r>
              <a:rPr lang="en">
                <a:solidFill>
                  <a:srgbClr val="202122"/>
                </a:solidFill>
                <a:latin typeface="Comfortaa"/>
                <a:ea typeface="Comfortaa"/>
                <a:cs typeface="Comfortaa"/>
                <a:sym typeface="Comfortaa"/>
              </a:rPr>
              <a:t>The mean Average Precision is calculated by taking the average of AP over all classes and/or over all Intersection over Union (IoU) thresholds.</a:t>
            </a:r>
            <a:endParaRPr>
              <a:solidFill>
                <a:srgbClr val="202122"/>
              </a:solidFill>
              <a:latin typeface="Comfortaa"/>
              <a:ea typeface="Comfortaa"/>
              <a:cs typeface="Comfortaa"/>
              <a:sym typeface="Comfortaa"/>
            </a:endParaRPr>
          </a:p>
        </p:txBody>
      </p:sp>
      <p:pic>
        <p:nvPicPr>
          <p:cNvPr id="5" name="Audio 4">
            <a:hlinkClick r:id="" action="ppaction://media"/>
            <a:extLst>
              <a:ext uri="{FF2B5EF4-FFF2-40B4-BE49-F238E27FC236}">
                <a16:creationId xmlns:a16="http://schemas.microsoft.com/office/drawing/2014/main" id="{6B34F5D6-B280-4735-802C-A72CE5E9DAD0}"/>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686800" y="4686300"/>
            <a:ext cx="304800" cy="3048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36456"/>
    </mc:Choice>
    <mc:Fallback>
      <p:transition spd="slow" advTm="3645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93"/>
        <p:cNvGrpSpPr/>
        <p:nvPr/>
      </p:nvGrpSpPr>
      <p:grpSpPr>
        <a:xfrm>
          <a:off x="0" y="0"/>
          <a:ext cx="0" cy="0"/>
          <a:chOff x="0" y="0"/>
          <a:chExt cx="0" cy="0"/>
        </a:xfrm>
      </p:grpSpPr>
      <p:sp>
        <p:nvSpPr>
          <p:cNvPr id="194" name="Google Shape;194;p23"/>
          <p:cNvSpPr txBox="1">
            <a:spLocks noGrp="1"/>
          </p:cNvSpPr>
          <p:nvPr>
            <p:ph type="title"/>
          </p:nvPr>
        </p:nvSpPr>
        <p:spPr>
          <a:xfrm>
            <a:off x="1020250" y="317325"/>
            <a:ext cx="7505700" cy="9546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Implementation Details and Issues Resolved</a:t>
            </a:r>
            <a:endParaRPr/>
          </a:p>
        </p:txBody>
      </p:sp>
      <p:sp>
        <p:nvSpPr>
          <p:cNvPr id="195" name="Google Shape;195;p23"/>
          <p:cNvSpPr txBox="1">
            <a:spLocks noGrp="1"/>
          </p:cNvSpPr>
          <p:nvPr>
            <p:ph type="body" idx="1"/>
          </p:nvPr>
        </p:nvSpPr>
        <p:spPr>
          <a:xfrm>
            <a:off x="261625" y="1006325"/>
            <a:ext cx="4007400" cy="3808500"/>
          </a:xfrm>
          <a:prstGeom prst="rect">
            <a:avLst/>
          </a:prstGeom>
          <a:solidFill>
            <a:srgbClr val="FCE5CD"/>
          </a:solidFill>
        </p:spPr>
        <p:txBody>
          <a:bodyPr spcFirstLastPara="1" wrap="square" lIns="91425" tIns="91425" rIns="91425" bIns="91425" anchor="t" anchorCtr="0">
            <a:normAutofit fontScale="77500" lnSpcReduction="20000"/>
          </a:bodyPr>
          <a:lstStyle/>
          <a:p>
            <a:pPr marL="457200" lvl="0" indent="-297497" algn="l" rtl="0">
              <a:spcBef>
                <a:spcPts val="0"/>
              </a:spcBef>
              <a:spcAft>
                <a:spcPts val="0"/>
              </a:spcAft>
              <a:buSzPct val="100000"/>
              <a:buFont typeface="Comfortaa"/>
              <a:buChar char="●"/>
            </a:pPr>
            <a:r>
              <a:rPr lang="en" sz="1400">
                <a:latin typeface="Comfortaa"/>
                <a:ea typeface="Comfortaa"/>
                <a:cs typeface="Comfortaa"/>
                <a:sym typeface="Comfortaa"/>
              </a:rPr>
              <a:t>Step 1: Training the DataSet</a:t>
            </a:r>
            <a:endParaRPr sz="1400">
              <a:latin typeface="Comfortaa"/>
              <a:ea typeface="Comfortaa"/>
              <a:cs typeface="Comfortaa"/>
              <a:sym typeface="Comfortaa"/>
            </a:endParaRPr>
          </a:p>
          <a:p>
            <a:pPr marL="914400" lvl="1" indent="-297497" algn="l" rtl="0">
              <a:spcBef>
                <a:spcPts val="0"/>
              </a:spcBef>
              <a:spcAft>
                <a:spcPts val="0"/>
              </a:spcAft>
              <a:buSzPct val="100000"/>
              <a:buFont typeface="Comfortaa"/>
              <a:buChar char="○"/>
            </a:pPr>
            <a:r>
              <a:rPr lang="en" sz="1400">
                <a:latin typeface="Comfortaa"/>
                <a:ea typeface="Comfortaa"/>
                <a:cs typeface="Comfortaa"/>
                <a:sym typeface="Comfortaa"/>
              </a:rPr>
              <a:t>First model: Mask-RCNN</a:t>
            </a:r>
            <a:endParaRPr sz="1400">
              <a:latin typeface="Comfortaa"/>
              <a:ea typeface="Comfortaa"/>
              <a:cs typeface="Comfortaa"/>
              <a:sym typeface="Comfortaa"/>
            </a:endParaRPr>
          </a:p>
          <a:p>
            <a:pPr marL="1371600" lvl="2" indent="-297497" algn="l" rtl="0">
              <a:spcBef>
                <a:spcPts val="0"/>
              </a:spcBef>
              <a:spcAft>
                <a:spcPts val="0"/>
              </a:spcAft>
              <a:buSzPct val="100000"/>
              <a:buFont typeface="Comfortaa"/>
              <a:buChar char="■"/>
            </a:pPr>
            <a:r>
              <a:rPr lang="en" sz="1400">
                <a:latin typeface="Comfortaa"/>
                <a:ea typeface="Comfortaa"/>
                <a:cs typeface="Comfortaa"/>
                <a:sym typeface="Comfortaa"/>
              </a:rPr>
              <a:t>Instead of training the new model from scratch, we started from pre-trained COCO weights</a:t>
            </a:r>
            <a:endParaRPr sz="1400">
              <a:latin typeface="Comfortaa"/>
              <a:ea typeface="Comfortaa"/>
              <a:cs typeface="Comfortaa"/>
              <a:sym typeface="Comfortaa"/>
            </a:endParaRPr>
          </a:p>
          <a:p>
            <a:pPr marL="457200" lvl="0" indent="-297497" algn="l" rtl="0">
              <a:spcBef>
                <a:spcPts val="0"/>
              </a:spcBef>
              <a:spcAft>
                <a:spcPts val="0"/>
              </a:spcAft>
              <a:buSzPct val="100000"/>
              <a:buFont typeface="Comfortaa"/>
              <a:buChar char="●"/>
            </a:pPr>
            <a:r>
              <a:rPr lang="en" sz="1400">
                <a:latin typeface="Comfortaa"/>
                <a:ea typeface="Comfortaa"/>
                <a:cs typeface="Comfortaa"/>
                <a:sym typeface="Comfortaa"/>
              </a:rPr>
              <a:t>Step 2: Loading the Dataset</a:t>
            </a:r>
            <a:endParaRPr sz="1400">
              <a:latin typeface="Comfortaa"/>
              <a:ea typeface="Comfortaa"/>
              <a:cs typeface="Comfortaa"/>
              <a:sym typeface="Comfortaa"/>
            </a:endParaRPr>
          </a:p>
          <a:p>
            <a:pPr marL="914400" lvl="1" indent="-297497" algn="l" rtl="0">
              <a:spcBef>
                <a:spcPts val="0"/>
              </a:spcBef>
              <a:spcAft>
                <a:spcPts val="0"/>
              </a:spcAft>
              <a:buSzPct val="100000"/>
              <a:buFont typeface="Comfortaa"/>
              <a:buChar char="○"/>
            </a:pPr>
            <a:r>
              <a:rPr lang="en" sz="1400">
                <a:latin typeface="Comfortaa"/>
                <a:ea typeface="Comfortaa"/>
                <a:cs typeface="Comfortaa"/>
                <a:sym typeface="Comfortaa"/>
              </a:rPr>
              <a:t>To handle different input formats, our implementation provides several python files that helps to collect images and do the json conversion</a:t>
            </a:r>
            <a:endParaRPr sz="1400">
              <a:latin typeface="Comfortaa"/>
              <a:ea typeface="Comfortaa"/>
              <a:cs typeface="Comfortaa"/>
              <a:sym typeface="Comfortaa"/>
            </a:endParaRPr>
          </a:p>
          <a:p>
            <a:pPr marL="457200" lvl="0" indent="-297497" algn="l" rtl="0">
              <a:spcBef>
                <a:spcPts val="0"/>
              </a:spcBef>
              <a:spcAft>
                <a:spcPts val="0"/>
              </a:spcAft>
              <a:buSzPct val="100000"/>
              <a:buFont typeface="Comfortaa"/>
              <a:buChar char="●"/>
            </a:pPr>
            <a:r>
              <a:rPr lang="en" sz="1400">
                <a:latin typeface="Comfortaa"/>
                <a:ea typeface="Comfortaa"/>
                <a:cs typeface="Comfortaa"/>
                <a:sym typeface="Comfortaa"/>
              </a:rPr>
              <a:t>Step 3: Making the prediction and verifying the result</a:t>
            </a:r>
            <a:endParaRPr sz="1400">
              <a:latin typeface="Comfortaa"/>
              <a:ea typeface="Comfortaa"/>
              <a:cs typeface="Comfortaa"/>
              <a:sym typeface="Comfortaa"/>
            </a:endParaRPr>
          </a:p>
          <a:p>
            <a:pPr marL="914400" lvl="1" indent="-297497" algn="l" rtl="0">
              <a:spcBef>
                <a:spcPts val="0"/>
              </a:spcBef>
              <a:spcAft>
                <a:spcPts val="0"/>
              </a:spcAft>
              <a:buSzPct val="100000"/>
              <a:buFont typeface="Comfortaa"/>
              <a:buChar char="○"/>
            </a:pPr>
            <a:r>
              <a:rPr lang="en" sz="1400">
                <a:latin typeface="Comfortaa"/>
                <a:ea typeface="Comfortaa"/>
                <a:cs typeface="Comfortaa"/>
                <a:sym typeface="Comfortaa"/>
              </a:rPr>
              <a:t>To verify that our model gets a better result than the COCO model, we visualized the masks and bounding boxes and calculated mAP values for both models</a:t>
            </a:r>
            <a:endParaRPr sz="1400">
              <a:latin typeface="Comfortaa"/>
              <a:ea typeface="Comfortaa"/>
              <a:cs typeface="Comfortaa"/>
              <a:sym typeface="Comfortaa"/>
            </a:endParaRPr>
          </a:p>
          <a:p>
            <a:pPr marL="457200" lvl="0" indent="-297497" algn="l" rtl="0">
              <a:spcBef>
                <a:spcPts val="0"/>
              </a:spcBef>
              <a:spcAft>
                <a:spcPts val="0"/>
              </a:spcAft>
              <a:buSzPct val="100000"/>
              <a:buFont typeface="Comfortaa"/>
              <a:buChar char="●"/>
            </a:pPr>
            <a:r>
              <a:rPr lang="en" sz="1400">
                <a:latin typeface="Comfortaa"/>
                <a:ea typeface="Comfortaa"/>
                <a:cs typeface="Comfortaa"/>
                <a:sym typeface="Comfortaa"/>
              </a:rPr>
              <a:t>Step 4: Investigating the effect of brightness of images and day-versus nighttime onto our models predictions</a:t>
            </a:r>
            <a:endParaRPr sz="1400">
              <a:latin typeface="Comfortaa"/>
              <a:ea typeface="Comfortaa"/>
              <a:cs typeface="Comfortaa"/>
              <a:sym typeface="Comfortaa"/>
            </a:endParaRPr>
          </a:p>
          <a:p>
            <a:pPr marL="457200" lvl="0" indent="-297497" algn="l" rtl="0">
              <a:spcBef>
                <a:spcPts val="0"/>
              </a:spcBef>
              <a:spcAft>
                <a:spcPts val="0"/>
              </a:spcAft>
              <a:buSzPct val="100000"/>
              <a:buFont typeface="Comfortaa"/>
              <a:buChar char="●"/>
            </a:pPr>
            <a:r>
              <a:rPr lang="en" sz="1400">
                <a:latin typeface="Comfortaa"/>
                <a:ea typeface="Comfortaa"/>
                <a:cs typeface="Comfortaa"/>
                <a:sym typeface="Comfortaa"/>
              </a:rPr>
              <a:t>Step 5: Looking into faster R-CNN and Yolo models and repeat the similar process</a:t>
            </a:r>
            <a:endParaRPr sz="1400">
              <a:latin typeface="Comfortaa"/>
              <a:ea typeface="Comfortaa"/>
              <a:cs typeface="Comfortaa"/>
              <a:sym typeface="Comfortaa"/>
            </a:endParaRPr>
          </a:p>
        </p:txBody>
      </p:sp>
      <p:sp>
        <p:nvSpPr>
          <p:cNvPr id="196" name="Google Shape;196;p23"/>
          <p:cNvSpPr txBox="1">
            <a:spLocks noGrp="1"/>
          </p:cNvSpPr>
          <p:nvPr>
            <p:ph type="body" idx="1"/>
          </p:nvPr>
        </p:nvSpPr>
        <p:spPr>
          <a:xfrm>
            <a:off x="5061375" y="1248650"/>
            <a:ext cx="3724800" cy="1607400"/>
          </a:xfrm>
          <a:prstGeom prst="rect">
            <a:avLst/>
          </a:prstGeom>
          <a:solidFill>
            <a:srgbClr val="F4CCCC"/>
          </a:solidFill>
        </p:spPr>
        <p:txBody>
          <a:bodyPr spcFirstLastPara="1" wrap="square" lIns="91425" tIns="91425" rIns="91425" bIns="91425" anchor="t" anchorCtr="0">
            <a:normAutofit/>
          </a:bodyPr>
          <a:lstStyle/>
          <a:p>
            <a:pPr marL="457200" lvl="0" indent="-311150" algn="l" rtl="0">
              <a:spcBef>
                <a:spcPts val="0"/>
              </a:spcBef>
              <a:spcAft>
                <a:spcPts val="0"/>
              </a:spcAft>
              <a:buSzPts val="1300"/>
              <a:buFont typeface="Comfortaa"/>
              <a:buChar char="●"/>
            </a:pPr>
            <a:r>
              <a:rPr lang="en" dirty="0">
                <a:latin typeface="Comfortaa"/>
                <a:ea typeface="Comfortaa"/>
                <a:cs typeface="Comfortaa"/>
                <a:sym typeface="Comfortaa"/>
              </a:rPr>
              <a:t>Training the mask R-CNN is super slow</a:t>
            </a:r>
            <a:endParaRPr dirty="0">
              <a:latin typeface="Comfortaa"/>
              <a:ea typeface="Comfortaa"/>
              <a:cs typeface="Comfortaa"/>
              <a:sym typeface="Comfortaa"/>
            </a:endParaRPr>
          </a:p>
          <a:p>
            <a:pPr marL="457200" lvl="0" indent="-311150" algn="l" rtl="0">
              <a:spcBef>
                <a:spcPts val="0"/>
              </a:spcBef>
              <a:spcAft>
                <a:spcPts val="0"/>
              </a:spcAft>
              <a:buSzPts val="1300"/>
              <a:buFont typeface="Comfortaa"/>
              <a:buChar char="●"/>
            </a:pPr>
            <a:r>
              <a:rPr lang="en" dirty="0">
                <a:latin typeface="Comfortaa"/>
                <a:ea typeface="Comfortaa"/>
                <a:cs typeface="Comfortaa"/>
                <a:sym typeface="Comfortaa"/>
              </a:rPr>
              <a:t>Annotations and selected images have a huge impact on the result</a:t>
            </a:r>
            <a:endParaRPr dirty="0">
              <a:latin typeface="Comfortaa"/>
              <a:ea typeface="Comfortaa"/>
              <a:cs typeface="Comfortaa"/>
              <a:sym typeface="Comfortaa"/>
            </a:endParaRPr>
          </a:p>
          <a:p>
            <a:pPr marL="457200" lvl="0" indent="-311150" algn="l" rtl="0">
              <a:spcBef>
                <a:spcPts val="0"/>
              </a:spcBef>
              <a:spcAft>
                <a:spcPts val="0"/>
              </a:spcAft>
              <a:buSzPts val="1300"/>
              <a:buFont typeface="Comfortaa"/>
              <a:buChar char="●"/>
            </a:pPr>
            <a:r>
              <a:rPr lang="en" dirty="0">
                <a:latin typeface="Comfortaa"/>
                <a:ea typeface="Comfortaa"/>
                <a:cs typeface="Comfortaa"/>
                <a:sym typeface="Comfortaa"/>
              </a:rPr>
              <a:t>Decided to deploy the images with the TensorFlow on multiple GPUs!</a:t>
            </a:r>
            <a:endParaRPr dirty="0">
              <a:latin typeface="Comfortaa"/>
              <a:ea typeface="Comfortaa"/>
              <a:cs typeface="Comfortaa"/>
              <a:sym typeface="Comfortaa"/>
            </a:endParaRPr>
          </a:p>
        </p:txBody>
      </p:sp>
      <p:sp>
        <p:nvSpPr>
          <p:cNvPr id="197" name="Google Shape;197;p23"/>
          <p:cNvSpPr/>
          <p:nvPr/>
        </p:nvSpPr>
        <p:spPr>
          <a:xfrm>
            <a:off x="4430675" y="2348125"/>
            <a:ext cx="545100" cy="349500"/>
          </a:xfrm>
          <a:prstGeom prst="rightArrow">
            <a:avLst>
              <a:gd name="adj1" fmla="val 50000"/>
              <a:gd name="adj2"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aphicFrame>
        <p:nvGraphicFramePr>
          <p:cNvPr id="198" name="Google Shape;198;p23"/>
          <p:cNvGraphicFramePr/>
          <p:nvPr/>
        </p:nvGraphicFramePr>
        <p:xfrm>
          <a:off x="4430675" y="3412825"/>
          <a:ext cx="4368225" cy="1401990"/>
        </p:xfrm>
        <a:graphic>
          <a:graphicData uri="http://schemas.openxmlformats.org/drawingml/2006/table">
            <a:tbl>
              <a:tblPr>
                <a:noFill/>
                <a:tableStyleId>{C603E4BF-5100-4B9B-9521-E11C40BD781D}</a:tableStyleId>
              </a:tblPr>
              <a:tblGrid>
                <a:gridCol w="834875">
                  <a:extLst>
                    <a:ext uri="{9D8B030D-6E8A-4147-A177-3AD203B41FA5}">
                      <a16:colId xmlns:a16="http://schemas.microsoft.com/office/drawing/2014/main" val="20000"/>
                    </a:ext>
                  </a:extLst>
                </a:gridCol>
                <a:gridCol w="1074125">
                  <a:extLst>
                    <a:ext uri="{9D8B030D-6E8A-4147-A177-3AD203B41FA5}">
                      <a16:colId xmlns:a16="http://schemas.microsoft.com/office/drawing/2014/main" val="20001"/>
                    </a:ext>
                  </a:extLst>
                </a:gridCol>
                <a:gridCol w="1062150">
                  <a:extLst>
                    <a:ext uri="{9D8B030D-6E8A-4147-A177-3AD203B41FA5}">
                      <a16:colId xmlns:a16="http://schemas.microsoft.com/office/drawing/2014/main" val="20002"/>
                    </a:ext>
                  </a:extLst>
                </a:gridCol>
                <a:gridCol w="1397075">
                  <a:extLst>
                    <a:ext uri="{9D8B030D-6E8A-4147-A177-3AD203B41FA5}">
                      <a16:colId xmlns:a16="http://schemas.microsoft.com/office/drawing/2014/main" val="20003"/>
                    </a:ext>
                  </a:extLst>
                </a:gridCol>
              </a:tblGrid>
              <a:tr h="241400">
                <a:tc>
                  <a:txBody>
                    <a:bodyPr/>
                    <a:lstStyle/>
                    <a:p>
                      <a:pPr marL="0" lvl="0" indent="0" algn="l" rtl="0">
                        <a:spcBef>
                          <a:spcPts val="0"/>
                        </a:spcBef>
                        <a:spcAft>
                          <a:spcPts val="0"/>
                        </a:spcAft>
                        <a:buNone/>
                      </a:pPr>
                      <a:r>
                        <a:rPr lang="en" b="1"/>
                        <a:t>Device</a:t>
                      </a:r>
                      <a:endParaRPr b="1"/>
                    </a:p>
                  </a:txBody>
                  <a:tcPr marL="91425" marR="91425" marT="91425" marB="91425">
                    <a:solidFill>
                      <a:srgbClr val="B6D7A8"/>
                    </a:solidFill>
                  </a:tcPr>
                </a:tc>
                <a:tc>
                  <a:txBody>
                    <a:bodyPr/>
                    <a:lstStyle/>
                    <a:p>
                      <a:pPr marL="0" lvl="0" indent="0" algn="l" rtl="0">
                        <a:spcBef>
                          <a:spcPts val="0"/>
                        </a:spcBef>
                        <a:spcAft>
                          <a:spcPts val="0"/>
                        </a:spcAft>
                        <a:buNone/>
                      </a:pPr>
                      <a:r>
                        <a:rPr lang="en" b="1"/>
                        <a:t>5 steps x 1 epochs</a:t>
                      </a:r>
                      <a:endParaRPr b="1"/>
                    </a:p>
                  </a:txBody>
                  <a:tcPr marL="91425" marR="91425" marT="91425" marB="91425">
                    <a:solidFill>
                      <a:srgbClr val="B6D7A8"/>
                    </a:solidFill>
                  </a:tcPr>
                </a:tc>
                <a:tc>
                  <a:txBody>
                    <a:bodyPr/>
                    <a:lstStyle/>
                    <a:p>
                      <a:pPr marL="0" lvl="0" indent="0" algn="l" rtl="0">
                        <a:spcBef>
                          <a:spcPts val="0"/>
                        </a:spcBef>
                        <a:spcAft>
                          <a:spcPts val="0"/>
                        </a:spcAft>
                        <a:buNone/>
                      </a:pPr>
                      <a:r>
                        <a:rPr lang="en" b="1"/>
                        <a:t>10 steps x 10 epochs</a:t>
                      </a:r>
                      <a:endParaRPr b="1"/>
                    </a:p>
                  </a:txBody>
                  <a:tcPr marL="91425" marR="91425" marT="91425" marB="91425">
                    <a:solidFill>
                      <a:srgbClr val="B6D7A8"/>
                    </a:solidFill>
                  </a:tcPr>
                </a:tc>
                <a:tc>
                  <a:txBody>
                    <a:bodyPr/>
                    <a:lstStyle/>
                    <a:p>
                      <a:pPr marL="0" lvl="0" indent="0" algn="l" rtl="0">
                        <a:spcBef>
                          <a:spcPts val="0"/>
                        </a:spcBef>
                        <a:spcAft>
                          <a:spcPts val="0"/>
                        </a:spcAft>
                        <a:buNone/>
                      </a:pPr>
                      <a:r>
                        <a:rPr lang="en" b="1"/>
                        <a:t>1000 steps x 30 epochs</a:t>
                      </a:r>
                      <a:endParaRPr b="1"/>
                    </a:p>
                  </a:txBody>
                  <a:tcPr marL="91425" marR="91425" marT="91425" marB="91425">
                    <a:solidFill>
                      <a:srgbClr val="B6D7A8"/>
                    </a:solidFill>
                  </a:tcPr>
                </a:tc>
                <a:extLst>
                  <a:ext uri="{0D108BD9-81ED-4DB2-BD59-A6C34878D82A}">
                    <a16:rowId xmlns:a16="http://schemas.microsoft.com/office/drawing/2014/main" val="10000"/>
                  </a:ext>
                </a:extLst>
              </a:tr>
              <a:tr h="241400">
                <a:tc>
                  <a:txBody>
                    <a:bodyPr/>
                    <a:lstStyle/>
                    <a:p>
                      <a:pPr marL="0" lvl="0" indent="0" algn="l" rtl="0">
                        <a:spcBef>
                          <a:spcPts val="0"/>
                        </a:spcBef>
                        <a:spcAft>
                          <a:spcPts val="0"/>
                        </a:spcAft>
                        <a:buNone/>
                      </a:pPr>
                      <a:r>
                        <a:rPr lang="en" b="1"/>
                        <a:t>CPU</a:t>
                      </a:r>
                      <a:endParaRPr b="1"/>
                    </a:p>
                  </a:txBody>
                  <a:tcPr marL="91425" marR="91425" marT="91425" marB="91425">
                    <a:solidFill>
                      <a:srgbClr val="B6D7A8"/>
                    </a:solidFill>
                  </a:tcPr>
                </a:tc>
                <a:tc>
                  <a:txBody>
                    <a:bodyPr/>
                    <a:lstStyle/>
                    <a:p>
                      <a:pPr marL="0" lvl="0" indent="0" algn="l" rtl="0">
                        <a:spcBef>
                          <a:spcPts val="0"/>
                        </a:spcBef>
                        <a:spcAft>
                          <a:spcPts val="0"/>
                        </a:spcAft>
                        <a:buNone/>
                      </a:pPr>
                      <a:r>
                        <a:rPr lang="en" sz="1300"/>
                        <a:t>~ 2 hours</a:t>
                      </a:r>
                      <a:endParaRPr sz="1300"/>
                    </a:p>
                  </a:txBody>
                  <a:tcPr marL="91425" marR="91425" marT="91425" marB="91425">
                    <a:solidFill>
                      <a:srgbClr val="B6D7A8"/>
                    </a:solidFill>
                  </a:tcPr>
                </a:tc>
                <a:tc>
                  <a:txBody>
                    <a:bodyPr/>
                    <a:lstStyle/>
                    <a:p>
                      <a:pPr marL="0" lvl="0" indent="0" algn="l" rtl="0">
                        <a:spcBef>
                          <a:spcPts val="0"/>
                        </a:spcBef>
                        <a:spcAft>
                          <a:spcPts val="0"/>
                        </a:spcAft>
                        <a:buNone/>
                      </a:pPr>
                      <a:r>
                        <a:rPr lang="en" sz="1300"/>
                        <a:t>~ 8 hours</a:t>
                      </a:r>
                      <a:endParaRPr sz="1300"/>
                    </a:p>
                  </a:txBody>
                  <a:tcPr marL="91425" marR="91425" marT="91425" marB="91425">
                    <a:solidFill>
                      <a:srgbClr val="B6D7A8"/>
                    </a:solidFill>
                  </a:tcPr>
                </a:tc>
                <a:tc>
                  <a:txBody>
                    <a:bodyPr/>
                    <a:lstStyle/>
                    <a:p>
                      <a:pPr marL="0" lvl="0" indent="0" algn="l" rtl="0">
                        <a:spcBef>
                          <a:spcPts val="0"/>
                        </a:spcBef>
                        <a:spcAft>
                          <a:spcPts val="0"/>
                        </a:spcAft>
                        <a:buNone/>
                      </a:pPr>
                      <a:r>
                        <a:rPr lang="en" sz="1300"/>
                        <a:t>&gt; 72 hours</a:t>
                      </a:r>
                      <a:endParaRPr sz="1300"/>
                    </a:p>
                  </a:txBody>
                  <a:tcPr marL="91425" marR="91425" marT="91425" marB="91425">
                    <a:solidFill>
                      <a:srgbClr val="B6D7A8"/>
                    </a:solidFill>
                  </a:tcPr>
                </a:tc>
                <a:extLst>
                  <a:ext uri="{0D108BD9-81ED-4DB2-BD59-A6C34878D82A}">
                    <a16:rowId xmlns:a16="http://schemas.microsoft.com/office/drawing/2014/main" val="10001"/>
                  </a:ext>
                </a:extLst>
              </a:tr>
              <a:tr h="241400">
                <a:tc>
                  <a:txBody>
                    <a:bodyPr/>
                    <a:lstStyle/>
                    <a:p>
                      <a:pPr marL="0" lvl="0" indent="0" algn="l" rtl="0">
                        <a:spcBef>
                          <a:spcPts val="0"/>
                        </a:spcBef>
                        <a:spcAft>
                          <a:spcPts val="0"/>
                        </a:spcAft>
                        <a:buNone/>
                      </a:pPr>
                      <a:r>
                        <a:rPr lang="en" b="1"/>
                        <a:t>GPU</a:t>
                      </a:r>
                      <a:endParaRPr b="1"/>
                    </a:p>
                  </a:txBody>
                  <a:tcPr marL="91425" marR="91425" marT="91425" marB="91425">
                    <a:solidFill>
                      <a:srgbClr val="B6D7A8"/>
                    </a:solidFill>
                  </a:tcPr>
                </a:tc>
                <a:tc>
                  <a:txBody>
                    <a:bodyPr/>
                    <a:lstStyle/>
                    <a:p>
                      <a:pPr marL="0" lvl="0" indent="0" algn="l" rtl="0">
                        <a:spcBef>
                          <a:spcPts val="0"/>
                        </a:spcBef>
                        <a:spcAft>
                          <a:spcPts val="0"/>
                        </a:spcAft>
                        <a:buNone/>
                      </a:pPr>
                      <a:r>
                        <a:rPr lang="en" sz="1300"/>
                        <a:t>~ 1 hour</a:t>
                      </a:r>
                      <a:endParaRPr sz="1300"/>
                    </a:p>
                  </a:txBody>
                  <a:tcPr marL="91425" marR="91425" marT="91425" marB="91425">
                    <a:solidFill>
                      <a:srgbClr val="B6D7A8"/>
                    </a:solidFill>
                  </a:tcPr>
                </a:tc>
                <a:tc>
                  <a:txBody>
                    <a:bodyPr/>
                    <a:lstStyle/>
                    <a:p>
                      <a:pPr marL="0" lvl="0" indent="0" algn="l" rtl="0">
                        <a:spcBef>
                          <a:spcPts val="0"/>
                        </a:spcBef>
                        <a:spcAft>
                          <a:spcPts val="0"/>
                        </a:spcAft>
                        <a:buNone/>
                      </a:pPr>
                      <a:r>
                        <a:rPr lang="en" sz="1300"/>
                        <a:t>~ 1 hour</a:t>
                      </a:r>
                      <a:endParaRPr sz="1300"/>
                    </a:p>
                  </a:txBody>
                  <a:tcPr marL="91425" marR="91425" marT="91425" marB="91425">
                    <a:solidFill>
                      <a:srgbClr val="B6D7A8"/>
                    </a:solidFill>
                  </a:tcPr>
                </a:tc>
                <a:tc>
                  <a:txBody>
                    <a:bodyPr/>
                    <a:lstStyle/>
                    <a:p>
                      <a:pPr marL="0" lvl="0" indent="0" algn="l" rtl="0">
                        <a:spcBef>
                          <a:spcPts val="0"/>
                        </a:spcBef>
                        <a:spcAft>
                          <a:spcPts val="0"/>
                        </a:spcAft>
                        <a:buNone/>
                      </a:pPr>
                      <a:r>
                        <a:rPr lang="en" sz="1300"/>
                        <a:t>~ 4 hours</a:t>
                      </a:r>
                      <a:endParaRPr sz="1300"/>
                    </a:p>
                  </a:txBody>
                  <a:tcPr marL="91425" marR="91425" marT="91425" marB="91425">
                    <a:solidFill>
                      <a:srgbClr val="B6D7A8"/>
                    </a:solidFill>
                  </a:tcPr>
                </a:tc>
                <a:extLst>
                  <a:ext uri="{0D108BD9-81ED-4DB2-BD59-A6C34878D82A}">
                    <a16:rowId xmlns:a16="http://schemas.microsoft.com/office/drawing/2014/main" val="10002"/>
                  </a:ext>
                </a:extLst>
              </a:tr>
            </a:tbl>
          </a:graphicData>
        </a:graphic>
      </p:graphicFrame>
      <p:sp>
        <p:nvSpPr>
          <p:cNvPr id="199" name="Google Shape;199;p23"/>
          <p:cNvSpPr/>
          <p:nvPr/>
        </p:nvSpPr>
        <p:spPr>
          <a:xfrm>
            <a:off x="6749025" y="3005888"/>
            <a:ext cx="349500" cy="257100"/>
          </a:xfrm>
          <a:prstGeom prst="downArrow">
            <a:avLst>
              <a:gd name="adj1" fmla="val 50000"/>
              <a:gd name="adj2" fmla="val 50000"/>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0" name="Audio 9">
            <a:hlinkClick r:id="" action="ppaction://media"/>
            <a:extLst>
              <a:ext uri="{FF2B5EF4-FFF2-40B4-BE49-F238E27FC236}">
                <a16:creationId xmlns:a16="http://schemas.microsoft.com/office/drawing/2014/main" id="{AED1433E-A377-4099-9E1B-DAA20D583C2C}"/>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686800" y="4686300"/>
            <a:ext cx="304800" cy="3048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107001"/>
    </mc:Choice>
    <mc:Fallback>
      <p:transition spd="slow" advTm="10700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0"/>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0"/>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03"/>
        <p:cNvGrpSpPr/>
        <p:nvPr/>
      </p:nvGrpSpPr>
      <p:grpSpPr>
        <a:xfrm>
          <a:off x="0" y="0"/>
          <a:ext cx="0" cy="0"/>
          <a:chOff x="0" y="0"/>
          <a:chExt cx="0" cy="0"/>
        </a:xfrm>
      </p:grpSpPr>
      <p:sp>
        <p:nvSpPr>
          <p:cNvPr id="204" name="Google Shape;204;p24"/>
          <p:cNvSpPr txBox="1">
            <a:spLocks noGrp="1"/>
          </p:cNvSpPr>
          <p:nvPr>
            <p:ph type="title"/>
          </p:nvPr>
        </p:nvSpPr>
        <p:spPr>
          <a:xfrm>
            <a:off x="497700" y="412325"/>
            <a:ext cx="7505700" cy="9546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Workflow</a:t>
            </a:r>
            <a:endParaRPr/>
          </a:p>
        </p:txBody>
      </p:sp>
      <p:pic>
        <p:nvPicPr>
          <p:cNvPr id="205" name="Google Shape;205;p24"/>
          <p:cNvPicPr preferRelativeResize="0"/>
          <p:nvPr/>
        </p:nvPicPr>
        <p:blipFill>
          <a:blip r:embed="rId5">
            <a:alphaModFix/>
          </a:blip>
          <a:stretch>
            <a:fillRect/>
          </a:stretch>
        </p:blipFill>
        <p:spPr>
          <a:xfrm>
            <a:off x="1947038" y="1101575"/>
            <a:ext cx="6083967" cy="3820975"/>
          </a:xfrm>
          <a:prstGeom prst="rect">
            <a:avLst/>
          </a:prstGeom>
          <a:noFill/>
          <a:ln>
            <a:noFill/>
          </a:ln>
        </p:spPr>
      </p:pic>
      <p:pic>
        <p:nvPicPr>
          <p:cNvPr id="8" name="Audio 7">
            <a:hlinkClick r:id="" action="ppaction://media"/>
            <a:extLst>
              <a:ext uri="{FF2B5EF4-FFF2-40B4-BE49-F238E27FC236}">
                <a16:creationId xmlns:a16="http://schemas.microsoft.com/office/drawing/2014/main" id="{C519693A-C237-48C6-BD5E-CDE72C666155}"/>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686800" y="4686300"/>
            <a:ext cx="304800" cy="3048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19063"/>
    </mc:Choice>
    <mc:Fallback>
      <p:transition spd="slow" advTm="1906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09"/>
        <p:cNvGrpSpPr/>
        <p:nvPr/>
      </p:nvGrpSpPr>
      <p:grpSpPr>
        <a:xfrm>
          <a:off x="0" y="0"/>
          <a:ext cx="0" cy="0"/>
          <a:chOff x="0" y="0"/>
          <a:chExt cx="0" cy="0"/>
        </a:xfrm>
      </p:grpSpPr>
      <p:sp>
        <p:nvSpPr>
          <p:cNvPr id="210" name="Google Shape;210;p25"/>
          <p:cNvSpPr txBox="1">
            <a:spLocks noGrp="1"/>
          </p:cNvSpPr>
          <p:nvPr>
            <p:ph type="title"/>
          </p:nvPr>
        </p:nvSpPr>
        <p:spPr>
          <a:xfrm>
            <a:off x="321475" y="300500"/>
            <a:ext cx="8511900" cy="621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SzPts val="990"/>
              <a:buNone/>
            </a:pPr>
            <a:r>
              <a:rPr lang="en" sz="2400"/>
              <a:t>Result - Train with new processed data: better performance</a:t>
            </a:r>
            <a:endParaRPr sz="2400"/>
          </a:p>
        </p:txBody>
      </p:sp>
      <p:sp>
        <p:nvSpPr>
          <p:cNvPr id="211" name="Google Shape;211;p25"/>
          <p:cNvSpPr txBox="1"/>
          <p:nvPr/>
        </p:nvSpPr>
        <p:spPr>
          <a:xfrm>
            <a:off x="1058600" y="4028550"/>
            <a:ext cx="3466200" cy="400200"/>
          </a:xfrm>
          <a:prstGeom prst="rect">
            <a:avLst/>
          </a:prstGeom>
          <a:noFill/>
          <a:ln>
            <a:noFill/>
          </a:ln>
        </p:spPr>
        <p:txBody>
          <a:bodyPr spcFirstLastPara="1" wrap="square" lIns="91425" tIns="91425" rIns="91425" bIns="91425" anchor="t" anchorCtr="0">
            <a:spAutoFit/>
          </a:bodyPr>
          <a:lstStyle/>
          <a:p>
            <a:pPr marL="457200" lvl="0" indent="0" algn="l" rtl="0">
              <a:lnSpc>
                <a:spcPct val="115000"/>
              </a:lnSpc>
              <a:spcBef>
                <a:spcPts val="1200"/>
              </a:spcBef>
              <a:spcAft>
                <a:spcPts val="1200"/>
              </a:spcAft>
              <a:buNone/>
            </a:pPr>
            <a:r>
              <a:rPr lang="en">
                <a:solidFill>
                  <a:srgbClr val="202122"/>
                </a:solidFill>
                <a:latin typeface="Comfortaa"/>
                <a:ea typeface="Comfortaa"/>
                <a:cs typeface="Comfortaa"/>
                <a:sym typeface="Comfortaa"/>
              </a:rPr>
              <a:t>Pre-Trained Model</a:t>
            </a:r>
            <a:endParaRPr>
              <a:solidFill>
                <a:srgbClr val="202122"/>
              </a:solidFill>
              <a:latin typeface="Comfortaa"/>
              <a:ea typeface="Comfortaa"/>
              <a:cs typeface="Comfortaa"/>
              <a:sym typeface="Comfortaa"/>
            </a:endParaRPr>
          </a:p>
        </p:txBody>
      </p:sp>
      <p:pic>
        <p:nvPicPr>
          <p:cNvPr id="212" name="Google Shape;212;p25"/>
          <p:cNvPicPr preferRelativeResize="0"/>
          <p:nvPr/>
        </p:nvPicPr>
        <p:blipFill>
          <a:blip r:embed="rId5">
            <a:alphaModFix/>
          </a:blip>
          <a:stretch>
            <a:fillRect/>
          </a:stretch>
        </p:blipFill>
        <p:spPr>
          <a:xfrm>
            <a:off x="273475" y="1470000"/>
            <a:ext cx="4301050" cy="2375975"/>
          </a:xfrm>
          <a:prstGeom prst="rect">
            <a:avLst/>
          </a:prstGeom>
          <a:noFill/>
          <a:ln>
            <a:noFill/>
          </a:ln>
        </p:spPr>
      </p:pic>
      <p:pic>
        <p:nvPicPr>
          <p:cNvPr id="213" name="Google Shape;213;p25"/>
          <p:cNvPicPr preferRelativeResize="0"/>
          <p:nvPr/>
        </p:nvPicPr>
        <p:blipFill>
          <a:blip r:embed="rId6">
            <a:alphaModFix/>
          </a:blip>
          <a:stretch>
            <a:fillRect/>
          </a:stretch>
        </p:blipFill>
        <p:spPr>
          <a:xfrm>
            <a:off x="4691225" y="1492575"/>
            <a:ext cx="4142150" cy="2319871"/>
          </a:xfrm>
          <a:prstGeom prst="rect">
            <a:avLst/>
          </a:prstGeom>
          <a:noFill/>
          <a:ln>
            <a:noFill/>
          </a:ln>
        </p:spPr>
      </p:pic>
      <p:sp>
        <p:nvSpPr>
          <p:cNvPr id="214" name="Google Shape;214;p25"/>
          <p:cNvSpPr txBox="1"/>
          <p:nvPr/>
        </p:nvSpPr>
        <p:spPr>
          <a:xfrm>
            <a:off x="4909975" y="3952350"/>
            <a:ext cx="3466200" cy="400200"/>
          </a:xfrm>
          <a:prstGeom prst="rect">
            <a:avLst/>
          </a:prstGeom>
          <a:noFill/>
          <a:ln>
            <a:noFill/>
          </a:ln>
        </p:spPr>
        <p:txBody>
          <a:bodyPr spcFirstLastPara="1" wrap="square" lIns="91425" tIns="91425" rIns="91425" bIns="91425" anchor="t" anchorCtr="0">
            <a:spAutoFit/>
          </a:bodyPr>
          <a:lstStyle/>
          <a:p>
            <a:pPr marL="457200" lvl="0" indent="0" algn="l" rtl="0">
              <a:lnSpc>
                <a:spcPct val="115000"/>
              </a:lnSpc>
              <a:spcBef>
                <a:spcPts val="1200"/>
              </a:spcBef>
              <a:spcAft>
                <a:spcPts val="1200"/>
              </a:spcAft>
              <a:buNone/>
            </a:pPr>
            <a:r>
              <a:rPr lang="en">
                <a:solidFill>
                  <a:srgbClr val="202122"/>
                </a:solidFill>
                <a:latin typeface="Comfortaa"/>
                <a:ea typeface="Comfortaa"/>
                <a:cs typeface="Comfortaa"/>
                <a:sym typeface="Comfortaa"/>
              </a:rPr>
              <a:t>New Data-Trained Model</a:t>
            </a:r>
            <a:endParaRPr>
              <a:solidFill>
                <a:srgbClr val="202122"/>
              </a:solidFill>
              <a:latin typeface="Comfortaa"/>
              <a:ea typeface="Comfortaa"/>
              <a:cs typeface="Comfortaa"/>
              <a:sym typeface="Comfortaa"/>
            </a:endParaRPr>
          </a:p>
        </p:txBody>
      </p:sp>
      <p:pic>
        <p:nvPicPr>
          <p:cNvPr id="6" name="Audio 5">
            <a:hlinkClick r:id="" action="ppaction://media"/>
            <a:extLst>
              <a:ext uri="{FF2B5EF4-FFF2-40B4-BE49-F238E27FC236}">
                <a16:creationId xmlns:a16="http://schemas.microsoft.com/office/drawing/2014/main" id="{5CFF603E-22AC-4410-9DE1-879F9082C2B1}"/>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8686800" y="4686300"/>
            <a:ext cx="304800" cy="3048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44351"/>
    </mc:Choice>
    <mc:Fallback>
      <p:transition spd="slow" advTm="4435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18"/>
        <p:cNvGrpSpPr/>
        <p:nvPr/>
      </p:nvGrpSpPr>
      <p:grpSpPr>
        <a:xfrm>
          <a:off x="0" y="0"/>
          <a:ext cx="0" cy="0"/>
          <a:chOff x="0" y="0"/>
          <a:chExt cx="0" cy="0"/>
        </a:xfrm>
      </p:grpSpPr>
      <p:sp>
        <p:nvSpPr>
          <p:cNvPr id="219" name="Google Shape;219;p26"/>
          <p:cNvSpPr txBox="1">
            <a:spLocks noGrp="1"/>
          </p:cNvSpPr>
          <p:nvPr>
            <p:ph type="title"/>
          </p:nvPr>
        </p:nvSpPr>
        <p:spPr>
          <a:xfrm>
            <a:off x="497700" y="412325"/>
            <a:ext cx="7505700" cy="9546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SzPts val="990"/>
              <a:buNone/>
            </a:pPr>
            <a:r>
              <a:rPr lang="en" sz="2400"/>
              <a:t>Result-mAP varies for day-time and night time</a:t>
            </a:r>
            <a:endParaRPr sz="2400"/>
          </a:p>
        </p:txBody>
      </p:sp>
      <p:sp>
        <p:nvSpPr>
          <p:cNvPr id="220" name="Google Shape;220;p26"/>
          <p:cNvSpPr txBox="1"/>
          <p:nvPr/>
        </p:nvSpPr>
        <p:spPr>
          <a:xfrm>
            <a:off x="4907675" y="3965625"/>
            <a:ext cx="3331800" cy="7851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300">
                <a:solidFill>
                  <a:srgbClr val="202122"/>
                </a:solidFill>
              </a:rPr>
              <a:t>Based on our optimized Mask-RCNN model, day-time mAP is as high as 0.54 but night-time mAP is only 0.38.</a:t>
            </a:r>
            <a:endParaRPr sz="1300"/>
          </a:p>
        </p:txBody>
      </p:sp>
      <p:pic>
        <p:nvPicPr>
          <p:cNvPr id="221" name="Google Shape;221;p26"/>
          <p:cNvPicPr preferRelativeResize="0"/>
          <p:nvPr/>
        </p:nvPicPr>
        <p:blipFill>
          <a:blip r:embed="rId5">
            <a:alphaModFix/>
          </a:blip>
          <a:stretch>
            <a:fillRect/>
          </a:stretch>
        </p:blipFill>
        <p:spPr>
          <a:xfrm>
            <a:off x="497700" y="1220450"/>
            <a:ext cx="3115126" cy="1764125"/>
          </a:xfrm>
          <a:prstGeom prst="rect">
            <a:avLst/>
          </a:prstGeom>
          <a:noFill/>
          <a:ln>
            <a:noFill/>
          </a:ln>
        </p:spPr>
      </p:pic>
      <p:pic>
        <p:nvPicPr>
          <p:cNvPr id="222" name="Google Shape;222;p26"/>
          <p:cNvPicPr preferRelativeResize="0"/>
          <p:nvPr/>
        </p:nvPicPr>
        <p:blipFill>
          <a:blip r:embed="rId6">
            <a:alphaModFix/>
          </a:blip>
          <a:stretch>
            <a:fillRect/>
          </a:stretch>
        </p:blipFill>
        <p:spPr>
          <a:xfrm>
            <a:off x="497700" y="3056677"/>
            <a:ext cx="3115124" cy="1789757"/>
          </a:xfrm>
          <a:prstGeom prst="rect">
            <a:avLst/>
          </a:prstGeom>
          <a:noFill/>
          <a:ln>
            <a:noFill/>
          </a:ln>
        </p:spPr>
      </p:pic>
      <p:pic>
        <p:nvPicPr>
          <p:cNvPr id="223" name="Google Shape;223;p26"/>
          <p:cNvPicPr preferRelativeResize="0"/>
          <p:nvPr/>
        </p:nvPicPr>
        <p:blipFill>
          <a:blip r:embed="rId7">
            <a:alphaModFix/>
          </a:blip>
          <a:stretch>
            <a:fillRect/>
          </a:stretch>
        </p:blipFill>
        <p:spPr>
          <a:xfrm>
            <a:off x="4544850" y="1190650"/>
            <a:ext cx="3650850" cy="2734300"/>
          </a:xfrm>
          <a:prstGeom prst="rect">
            <a:avLst/>
          </a:prstGeom>
          <a:noFill/>
          <a:ln>
            <a:noFill/>
          </a:ln>
        </p:spPr>
      </p:pic>
      <p:pic>
        <p:nvPicPr>
          <p:cNvPr id="4" name="Audio 3">
            <a:hlinkClick r:id="" action="ppaction://media"/>
            <a:extLst>
              <a:ext uri="{FF2B5EF4-FFF2-40B4-BE49-F238E27FC236}">
                <a16:creationId xmlns:a16="http://schemas.microsoft.com/office/drawing/2014/main" id="{200962FD-7E04-485A-95A0-4125FD39D445}"/>
              </a:ext>
            </a:extLst>
          </p:cNvPr>
          <p:cNvPicPr>
            <a:picLocks noChangeAspect="1"/>
          </p:cNvPicPr>
          <p:nvPr>
            <a:audioFile r:link="rId2"/>
            <p:extLst>
              <p:ext uri="{DAA4B4D4-6D71-4841-9C94-3DE7FCFB9230}">
                <p14:media xmlns:p14="http://schemas.microsoft.com/office/powerpoint/2010/main" r:embed="rId1"/>
              </p:ext>
            </p:extLst>
          </p:nvPr>
        </p:nvPicPr>
        <p:blipFill>
          <a:blip r:embed="rId8"/>
          <a:stretch>
            <a:fillRect/>
          </a:stretch>
        </p:blipFill>
        <p:spPr>
          <a:xfrm>
            <a:off x="8686800" y="4686300"/>
            <a:ext cx="304800" cy="3048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17368"/>
    </mc:Choice>
    <mc:Fallback>
      <p:transition spd="slow" advTm="1736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27"/>
        <p:cNvGrpSpPr/>
        <p:nvPr/>
      </p:nvGrpSpPr>
      <p:grpSpPr>
        <a:xfrm>
          <a:off x="0" y="0"/>
          <a:ext cx="0" cy="0"/>
          <a:chOff x="0" y="0"/>
          <a:chExt cx="0" cy="0"/>
        </a:xfrm>
      </p:grpSpPr>
      <p:sp>
        <p:nvSpPr>
          <p:cNvPr id="228" name="Google Shape;228;p27"/>
          <p:cNvSpPr txBox="1">
            <a:spLocks noGrp="1"/>
          </p:cNvSpPr>
          <p:nvPr>
            <p:ph type="title"/>
          </p:nvPr>
        </p:nvSpPr>
        <p:spPr>
          <a:xfrm>
            <a:off x="205000" y="24517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SzPts val="990"/>
              <a:buNone/>
            </a:pPr>
            <a:r>
              <a:rPr lang="en" sz="2400"/>
              <a:t>Result-Training model separately improves segmentation accuracy for night images</a:t>
            </a:r>
            <a:endParaRPr sz="2400"/>
          </a:p>
        </p:txBody>
      </p:sp>
      <p:pic>
        <p:nvPicPr>
          <p:cNvPr id="229" name="Google Shape;229;p27"/>
          <p:cNvPicPr preferRelativeResize="0"/>
          <p:nvPr/>
        </p:nvPicPr>
        <p:blipFill>
          <a:blip r:embed="rId5">
            <a:alphaModFix/>
          </a:blip>
          <a:stretch>
            <a:fillRect/>
          </a:stretch>
        </p:blipFill>
        <p:spPr>
          <a:xfrm>
            <a:off x="5425175" y="1092400"/>
            <a:ext cx="2950717" cy="1917950"/>
          </a:xfrm>
          <a:prstGeom prst="rect">
            <a:avLst/>
          </a:prstGeom>
          <a:noFill/>
          <a:ln>
            <a:noFill/>
          </a:ln>
        </p:spPr>
      </p:pic>
      <p:pic>
        <p:nvPicPr>
          <p:cNvPr id="230" name="Google Shape;230;p27"/>
          <p:cNvPicPr preferRelativeResize="0"/>
          <p:nvPr/>
        </p:nvPicPr>
        <p:blipFill>
          <a:blip r:embed="rId6">
            <a:alphaModFix/>
          </a:blip>
          <a:stretch>
            <a:fillRect/>
          </a:stretch>
        </p:blipFill>
        <p:spPr>
          <a:xfrm>
            <a:off x="5425175" y="3036444"/>
            <a:ext cx="2950725" cy="1860081"/>
          </a:xfrm>
          <a:prstGeom prst="rect">
            <a:avLst/>
          </a:prstGeom>
          <a:noFill/>
          <a:ln>
            <a:noFill/>
          </a:ln>
        </p:spPr>
      </p:pic>
      <p:pic>
        <p:nvPicPr>
          <p:cNvPr id="231" name="Google Shape;231;p27"/>
          <p:cNvPicPr preferRelativeResize="0"/>
          <p:nvPr/>
        </p:nvPicPr>
        <p:blipFill>
          <a:blip r:embed="rId7">
            <a:alphaModFix/>
          </a:blip>
          <a:stretch>
            <a:fillRect/>
          </a:stretch>
        </p:blipFill>
        <p:spPr>
          <a:xfrm>
            <a:off x="283975" y="1473925"/>
            <a:ext cx="4571325" cy="3430625"/>
          </a:xfrm>
          <a:prstGeom prst="rect">
            <a:avLst/>
          </a:prstGeom>
          <a:noFill/>
          <a:ln>
            <a:noFill/>
          </a:ln>
        </p:spPr>
      </p:pic>
      <p:pic>
        <p:nvPicPr>
          <p:cNvPr id="5" name="Audio 4">
            <a:hlinkClick r:id="" action="ppaction://media"/>
            <a:extLst>
              <a:ext uri="{FF2B5EF4-FFF2-40B4-BE49-F238E27FC236}">
                <a16:creationId xmlns:a16="http://schemas.microsoft.com/office/drawing/2014/main" id="{7BB76628-5B02-4CCE-87B7-B98C06592F98}"/>
              </a:ext>
            </a:extLst>
          </p:cNvPr>
          <p:cNvPicPr>
            <a:picLocks noChangeAspect="1"/>
          </p:cNvPicPr>
          <p:nvPr>
            <a:audioFile r:link="rId2"/>
            <p:extLst>
              <p:ext uri="{DAA4B4D4-6D71-4841-9C94-3DE7FCFB9230}">
                <p14:media xmlns:p14="http://schemas.microsoft.com/office/powerpoint/2010/main" r:embed="rId1"/>
              </p:ext>
            </p:extLst>
          </p:nvPr>
        </p:nvPicPr>
        <p:blipFill>
          <a:blip r:embed="rId8"/>
          <a:stretch>
            <a:fillRect/>
          </a:stretch>
        </p:blipFill>
        <p:spPr>
          <a:xfrm>
            <a:off x="8686800" y="4686300"/>
            <a:ext cx="304800" cy="3048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23823"/>
    </mc:Choice>
    <mc:Fallback>
      <p:transition spd="slow" advTm="2382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35"/>
        <p:cNvGrpSpPr/>
        <p:nvPr/>
      </p:nvGrpSpPr>
      <p:grpSpPr>
        <a:xfrm>
          <a:off x="0" y="0"/>
          <a:ext cx="0" cy="0"/>
          <a:chOff x="0" y="0"/>
          <a:chExt cx="0" cy="0"/>
        </a:xfrm>
      </p:grpSpPr>
      <p:sp>
        <p:nvSpPr>
          <p:cNvPr id="236" name="Google Shape;236;p28"/>
          <p:cNvSpPr txBox="1">
            <a:spLocks noGrp="1"/>
          </p:cNvSpPr>
          <p:nvPr>
            <p:ph type="title"/>
          </p:nvPr>
        </p:nvSpPr>
        <p:spPr>
          <a:xfrm>
            <a:off x="679400" y="342400"/>
            <a:ext cx="7505700" cy="954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SzPts val="990"/>
              <a:buNone/>
            </a:pPr>
            <a:r>
              <a:rPr lang="en" sz="2400"/>
              <a:t>Result-Object Detection Results Using YOLOV4 and Faster-RCNN </a:t>
            </a:r>
            <a:endParaRPr sz="2400"/>
          </a:p>
        </p:txBody>
      </p:sp>
      <p:pic>
        <p:nvPicPr>
          <p:cNvPr id="237" name="Google Shape;237;p28"/>
          <p:cNvPicPr preferRelativeResize="0"/>
          <p:nvPr/>
        </p:nvPicPr>
        <p:blipFill>
          <a:blip r:embed="rId5">
            <a:alphaModFix/>
          </a:blip>
          <a:stretch>
            <a:fillRect/>
          </a:stretch>
        </p:blipFill>
        <p:spPr>
          <a:xfrm>
            <a:off x="1234150" y="1553625"/>
            <a:ext cx="6570199" cy="2963725"/>
          </a:xfrm>
          <a:prstGeom prst="rect">
            <a:avLst/>
          </a:prstGeom>
          <a:noFill/>
          <a:ln>
            <a:noFill/>
          </a:ln>
        </p:spPr>
      </p:pic>
      <p:pic>
        <p:nvPicPr>
          <p:cNvPr id="4" name="Audio 3">
            <a:hlinkClick r:id="" action="ppaction://media"/>
            <a:extLst>
              <a:ext uri="{FF2B5EF4-FFF2-40B4-BE49-F238E27FC236}">
                <a16:creationId xmlns:a16="http://schemas.microsoft.com/office/drawing/2014/main" id="{5F690D43-131B-4EBE-B520-4A91B0764EC2}"/>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686800" y="4686300"/>
            <a:ext cx="304800" cy="3048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14722"/>
    </mc:Choice>
    <mc:Fallback>
      <p:transition spd="slow" advTm="1472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53"/>
        <p:cNvGrpSpPr/>
        <p:nvPr/>
      </p:nvGrpSpPr>
      <p:grpSpPr>
        <a:xfrm>
          <a:off x="0" y="0"/>
          <a:ext cx="0" cy="0"/>
          <a:chOff x="0" y="0"/>
          <a:chExt cx="0" cy="0"/>
        </a:xfrm>
      </p:grpSpPr>
      <p:sp>
        <p:nvSpPr>
          <p:cNvPr id="254" name="Google Shape;254;p30"/>
          <p:cNvSpPr txBox="1">
            <a:spLocks noGrp="1"/>
          </p:cNvSpPr>
          <p:nvPr>
            <p:ph type="title"/>
          </p:nvPr>
        </p:nvSpPr>
        <p:spPr>
          <a:xfrm>
            <a:off x="819150" y="2285225"/>
            <a:ext cx="7505700" cy="9546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b="1">
                <a:solidFill>
                  <a:srgbClr val="CC0000"/>
                </a:solidFill>
              </a:rPr>
              <a:t>Part 3: Conclusion and Future Work</a:t>
            </a:r>
            <a:endParaRPr b="1">
              <a:solidFill>
                <a:srgbClr val="CC0000"/>
              </a:solidFill>
            </a:endParaRPr>
          </a:p>
        </p:txBody>
      </p:sp>
      <p:pic>
        <p:nvPicPr>
          <p:cNvPr id="4" name="Audio 3">
            <a:hlinkClick r:id="" action="ppaction://media"/>
            <a:extLst>
              <a:ext uri="{FF2B5EF4-FFF2-40B4-BE49-F238E27FC236}">
                <a16:creationId xmlns:a16="http://schemas.microsoft.com/office/drawing/2014/main" id="{6FB33CF3-13B8-4A59-B77E-39D453A568E3}"/>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686800" y="4686300"/>
            <a:ext cx="304800" cy="3048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2136"/>
    </mc:Choice>
    <mc:Fallback>
      <p:transition spd="slow" advTm="213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58"/>
        <p:cNvGrpSpPr/>
        <p:nvPr/>
      </p:nvGrpSpPr>
      <p:grpSpPr>
        <a:xfrm>
          <a:off x="0" y="0"/>
          <a:ext cx="0" cy="0"/>
          <a:chOff x="0" y="0"/>
          <a:chExt cx="0" cy="0"/>
        </a:xfrm>
      </p:grpSpPr>
      <p:sp>
        <p:nvSpPr>
          <p:cNvPr id="259" name="Google Shape;259;p31"/>
          <p:cNvSpPr txBox="1">
            <a:spLocks noGrp="1"/>
          </p:cNvSpPr>
          <p:nvPr>
            <p:ph type="title"/>
          </p:nvPr>
        </p:nvSpPr>
        <p:spPr>
          <a:xfrm>
            <a:off x="819150" y="482200"/>
            <a:ext cx="7505700" cy="9546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Conclusion and Future Work</a:t>
            </a:r>
            <a:endParaRPr/>
          </a:p>
        </p:txBody>
      </p:sp>
      <p:sp>
        <p:nvSpPr>
          <p:cNvPr id="260" name="Google Shape;260;p31"/>
          <p:cNvSpPr txBox="1">
            <a:spLocks noGrp="1"/>
          </p:cNvSpPr>
          <p:nvPr>
            <p:ph type="body" idx="1"/>
          </p:nvPr>
        </p:nvSpPr>
        <p:spPr>
          <a:xfrm>
            <a:off x="819150" y="1271900"/>
            <a:ext cx="7505700" cy="3494100"/>
          </a:xfrm>
          <a:prstGeom prst="rect">
            <a:avLst/>
          </a:prstGeom>
        </p:spPr>
        <p:txBody>
          <a:bodyPr spcFirstLastPara="1" wrap="square" lIns="91425" tIns="91425" rIns="91425" bIns="91425" anchor="t" anchorCtr="0">
            <a:noAutofit/>
          </a:bodyPr>
          <a:lstStyle/>
          <a:p>
            <a:pPr marL="457200" lvl="0" indent="-317500" algn="l" rtl="0">
              <a:lnSpc>
                <a:spcPct val="100000"/>
              </a:lnSpc>
              <a:spcBef>
                <a:spcPts val="0"/>
              </a:spcBef>
              <a:spcAft>
                <a:spcPts val="0"/>
              </a:spcAft>
              <a:buSzPts val="1400"/>
              <a:buFont typeface="Comfortaa"/>
              <a:buChar char="●"/>
            </a:pPr>
            <a:r>
              <a:rPr lang="en" sz="1400" dirty="0">
                <a:latin typeface="Comfortaa"/>
                <a:ea typeface="Comfortaa"/>
                <a:cs typeface="Comfortaa"/>
                <a:sym typeface="Comfortaa"/>
              </a:rPr>
              <a:t>Neural networks are trained on servers or workstations with powerful GPUs, and these GPU systems are subsequently used for inference on new data. However, a self-driving car needs to react to new events instantly to guarantee the safety of passengers and other traffic participants</a:t>
            </a:r>
            <a:endParaRPr sz="1400" dirty="0">
              <a:latin typeface="Comfortaa"/>
              <a:ea typeface="Comfortaa"/>
              <a:cs typeface="Comfortaa"/>
              <a:sym typeface="Comfortaa"/>
            </a:endParaRPr>
          </a:p>
          <a:p>
            <a:pPr marL="457200" lvl="0" indent="-317500" algn="l" rtl="0">
              <a:lnSpc>
                <a:spcPct val="100000"/>
              </a:lnSpc>
              <a:spcBef>
                <a:spcPts val="0"/>
              </a:spcBef>
              <a:spcAft>
                <a:spcPts val="0"/>
              </a:spcAft>
              <a:buSzPts val="1400"/>
              <a:buFont typeface="Comfortaa"/>
              <a:buChar char="●"/>
            </a:pPr>
            <a:r>
              <a:rPr lang="en" sz="1400" dirty="0">
                <a:latin typeface="Comfortaa"/>
                <a:ea typeface="Comfortaa"/>
                <a:cs typeface="Comfortaa"/>
                <a:sym typeface="Comfortaa"/>
              </a:rPr>
              <a:t>Future work</a:t>
            </a:r>
            <a:endParaRPr sz="1400" dirty="0">
              <a:latin typeface="Comfortaa"/>
              <a:ea typeface="Comfortaa"/>
              <a:cs typeface="Comfortaa"/>
              <a:sym typeface="Comfortaa"/>
            </a:endParaRPr>
          </a:p>
          <a:p>
            <a:pPr marL="1371600" lvl="1" indent="-317500" algn="l" rtl="0">
              <a:lnSpc>
                <a:spcPct val="100000"/>
              </a:lnSpc>
              <a:spcBef>
                <a:spcPts val="0"/>
              </a:spcBef>
              <a:spcAft>
                <a:spcPts val="0"/>
              </a:spcAft>
              <a:buSzPts val="1400"/>
              <a:buFont typeface="Comfortaa"/>
              <a:buChar char="○"/>
            </a:pPr>
            <a:r>
              <a:rPr lang="en" sz="1400" dirty="0">
                <a:latin typeface="Comfortaa"/>
                <a:ea typeface="Comfortaa"/>
                <a:cs typeface="Comfortaa"/>
                <a:sym typeface="Comfortaa"/>
              </a:rPr>
              <a:t>Look into dataset augmentation to see if the performance could be even better</a:t>
            </a:r>
          </a:p>
          <a:p>
            <a:pPr marL="1371600" lvl="1" indent="-317500">
              <a:lnSpc>
                <a:spcPct val="100000"/>
              </a:lnSpc>
              <a:buSzPts val="1400"/>
              <a:buFont typeface="Comfortaa"/>
              <a:buChar char="○"/>
            </a:pPr>
            <a:r>
              <a:rPr lang="en-US" sz="1400" dirty="0">
                <a:latin typeface="Comfortaa"/>
                <a:ea typeface="Comfortaa"/>
                <a:cs typeface="Comfortaa"/>
                <a:sym typeface="Comfortaa"/>
              </a:rPr>
              <a:t>Do more model tuning or modify the model structure to gain better performance(remove further processing units or replace the pooling units with other design)</a:t>
            </a:r>
            <a:endParaRPr sz="1400" dirty="0">
              <a:latin typeface="Comfortaa"/>
              <a:ea typeface="Comfortaa"/>
              <a:cs typeface="Comfortaa"/>
              <a:sym typeface="Comfortaa"/>
            </a:endParaRPr>
          </a:p>
          <a:p>
            <a:pPr marL="1371600" lvl="1" indent="-317500" algn="l" rtl="0">
              <a:lnSpc>
                <a:spcPct val="100000"/>
              </a:lnSpc>
              <a:spcBef>
                <a:spcPts val="0"/>
              </a:spcBef>
              <a:spcAft>
                <a:spcPts val="0"/>
              </a:spcAft>
              <a:buSzPts val="1400"/>
              <a:buFont typeface="Comfortaa"/>
              <a:buChar char="○"/>
            </a:pPr>
            <a:r>
              <a:rPr lang="en" sz="1400" dirty="0">
                <a:latin typeface="Comfortaa"/>
                <a:ea typeface="Comfortaa"/>
                <a:cs typeface="Comfortaa"/>
                <a:sym typeface="Comfortaa"/>
              </a:rPr>
              <a:t>We cannot precisely compare the time consumed each model since the traffic of the server varied and the hardware specification among servers is not the same. It would be better that we’re able to find out a low peak period to get related metrics to evaluate.</a:t>
            </a:r>
            <a:endParaRPr sz="1400" dirty="0">
              <a:latin typeface="Comfortaa"/>
              <a:ea typeface="Comfortaa"/>
              <a:cs typeface="Comfortaa"/>
              <a:sym typeface="Comfortaa"/>
            </a:endParaRPr>
          </a:p>
          <a:p>
            <a:pPr marL="457200" lvl="0" indent="0" algn="l" rtl="0">
              <a:spcBef>
                <a:spcPts val="1200"/>
              </a:spcBef>
              <a:spcAft>
                <a:spcPts val="1200"/>
              </a:spcAft>
              <a:buNone/>
            </a:pPr>
            <a:endParaRPr sz="1400" dirty="0">
              <a:latin typeface="Comfortaa"/>
              <a:ea typeface="Comfortaa"/>
              <a:cs typeface="Comfortaa"/>
              <a:sym typeface="Comfortaa"/>
            </a:endParaRPr>
          </a:p>
        </p:txBody>
      </p:sp>
      <p:pic>
        <p:nvPicPr>
          <p:cNvPr id="4" name="Audio 3">
            <a:hlinkClick r:id="" action="ppaction://media"/>
            <a:extLst>
              <a:ext uri="{FF2B5EF4-FFF2-40B4-BE49-F238E27FC236}">
                <a16:creationId xmlns:a16="http://schemas.microsoft.com/office/drawing/2014/main" id="{7805B652-FB0B-4027-A656-7776B4FF6704}"/>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686800" y="4686300"/>
            <a:ext cx="304800" cy="3048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69036"/>
    </mc:Choice>
    <mc:Fallback>
      <p:transition spd="slow" advTm="6903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64"/>
        <p:cNvGrpSpPr/>
        <p:nvPr/>
      </p:nvGrpSpPr>
      <p:grpSpPr>
        <a:xfrm>
          <a:off x="0" y="0"/>
          <a:ext cx="0" cy="0"/>
          <a:chOff x="0" y="0"/>
          <a:chExt cx="0" cy="0"/>
        </a:xfrm>
      </p:grpSpPr>
      <p:sp>
        <p:nvSpPr>
          <p:cNvPr id="265" name="Google Shape;265;p32"/>
          <p:cNvSpPr txBox="1">
            <a:spLocks noGrp="1"/>
          </p:cNvSpPr>
          <p:nvPr>
            <p:ph type="body" idx="1"/>
          </p:nvPr>
        </p:nvSpPr>
        <p:spPr>
          <a:xfrm>
            <a:off x="311700" y="2071675"/>
            <a:ext cx="8520600" cy="1357200"/>
          </a:xfrm>
          <a:prstGeom prst="rect">
            <a:avLst/>
          </a:prstGeom>
        </p:spPr>
        <p:txBody>
          <a:bodyPr spcFirstLastPara="1" wrap="square" lIns="91425" tIns="91425" rIns="91425" bIns="91425" anchor="t" anchorCtr="0">
            <a:normAutofit/>
          </a:bodyPr>
          <a:lstStyle/>
          <a:p>
            <a:pPr marL="0" lvl="0" indent="0" algn="ctr" rtl="0">
              <a:spcBef>
                <a:spcPts val="0"/>
              </a:spcBef>
              <a:spcAft>
                <a:spcPts val="1200"/>
              </a:spcAft>
              <a:buNone/>
            </a:pPr>
            <a:r>
              <a:rPr lang="en" sz="4100" b="1">
                <a:solidFill>
                  <a:srgbClr val="6AA84F"/>
                </a:solidFill>
              </a:rPr>
              <a:t>Q&amp;A</a:t>
            </a:r>
            <a:endParaRPr sz="4100" b="1">
              <a:solidFill>
                <a:srgbClr val="6AA84F"/>
              </a:solidFill>
            </a:endParaRPr>
          </a:p>
        </p:txBody>
      </p:sp>
      <p:pic>
        <p:nvPicPr>
          <p:cNvPr id="3" name="Audio 2">
            <a:hlinkClick r:id="" action="ppaction://media"/>
            <a:extLst>
              <a:ext uri="{FF2B5EF4-FFF2-40B4-BE49-F238E27FC236}">
                <a16:creationId xmlns:a16="http://schemas.microsoft.com/office/drawing/2014/main" id="{BE1FD671-089E-4AAE-B8C4-A3FFBD0AF77E}"/>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686800" y="4686300"/>
            <a:ext cx="304800" cy="3048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3390"/>
    </mc:Choice>
    <mc:Fallback>
      <p:transition spd="slow" advTm="339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33"/>
        <p:cNvGrpSpPr/>
        <p:nvPr/>
      </p:nvGrpSpPr>
      <p:grpSpPr>
        <a:xfrm>
          <a:off x="0" y="0"/>
          <a:ext cx="0" cy="0"/>
          <a:chOff x="0" y="0"/>
          <a:chExt cx="0" cy="0"/>
        </a:xfrm>
      </p:grpSpPr>
      <p:sp>
        <p:nvSpPr>
          <p:cNvPr id="134" name="Google Shape;134;p14"/>
          <p:cNvSpPr txBox="1">
            <a:spLocks noGrp="1"/>
          </p:cNvSpPr>
          <p:nvPr>
            <p:ph type="title"/>
          </p:nvPr>
        </p:nvSpPr>
        <p:spPr>
          <a:xfrm>
            <a:off x="553600" y="335575"/>
            <a:ext cx="7505700" cy="6645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Motivation</a:t>
            </a:r>
            <a:endParaRPr/>
          </a:p>
        </p:txBody>
      </p:sp>
      <p:sp>
        <p:nvSpPr>
          <p:cNvPr id="135" name="Google Shape;135;p14"/>
          <p:cNvSpPr txBox="1">
            <a:spLocks noGrp="1"/>
          </p:cNvSpPr>
          <p:nvPr>
            <p:ph type="body" idx="1"/>
          </p:nvPr>
        </p:nvSpPr>
        <p:spPr>
          <a:xfrm>
            <a:off x="311700" y="1000075"/>
            <a:ext cx="8521800" cy="816900"/>
          </a:xfrm>
          <a:prstGeom prst="rect">
            <a:avLst/>
          </a:prstGeom>
        </p:spPr>
        <p:txBody>
          <a:bodyPr spcFirstLastPara="1" wrap="square" lIns="91425" tIns="91425" rIns="91425" bIns="91425" anchor="t" anchorCtr="0">
            <a:noAutofit/>
          </a:bodyPr>
          <a:lstStyle/>
          <a:p>
            <a:pPr marL="457200" lvl="0" indent="-325437" algn="l" rtl="0">
              <a:lnSpc>
                <a:spcPct val="95000"/>
              </a:lnSpc>
              <a:spcBef>
                <a:spcPts val="0"/>
              </a:spcBef>
              <a:spcAft>
                <a:spcPts val="0"/>
              </a:spcAft>
              <a:buSzPts val="1525"/>
              <a:buFont typeface="Comfortaa"/>
              <a:buChar char="●"/>
            </a:pPr>
            <a:r>
              <a:rPr lang="en" sz="1525">
                <a:latin typeface="Comfortaa"/>
                <a:ea typeface="Comfortaa"/>
                <a:cs typeface="Comfortaa"/>
                <a:sym typeface="Comfortaa"/>
              </a:rPr>
              <a:t>Self-driving cars are the future.</a:t>
            </a:r>
            <a:endParaRPr sz="1525">
              <a:latin typeface="Comfortaa"/>
              <a:ea typeface="Comfortaa"/>
              <a:cs typeface="Comfortaa"/>
              <a:sym typeface="Comfortaa"/>
            </a:endParaRPr>
          </a:p>
          <a:p>
            <a:pPr marL="457200" lvl="0" indent="-300037" algn="l" rtl="0">
              <a:lnSpc>
                <a:spcPct val="95000"/>
              </a:lnSpc>
              <a:spcBef>
                <a:spcPts val="0"/>
              </a:spcBef>
              <a:spcAft>
                <a:spcPts val="0"/>
              </a:spcAft>
              <a:buSzPts val="1125"/>
              <a:buFont typeface="Georgia"/>
              <a:buChar char="●"/>
            </a:pPr>
            <a:r>
              <a:rPr lang="en" sz="1525">
                <a:latin typeface="Comfortaa"/>
                <a:ea typeface="Comfortaa"/>
                <a:cs typeface="Comfortaa"/>
                <a:sym typeface="Comfortaa"/>
              </a:rPr>
              <a:t>Implementing autonomous cars will allow for accurate and safer transportation</a:t>
            </a:r>
            <a:r>
              <a:rPr lang="en" sz="1125">
                <a:latin typeface="Comfortaa"/>
                <a:ea typeface="Comfortaa"/>
                <a:cs typeface="Comfortaa"/>
                <a:sym typeface="Comfortaa"/>
              </a:rPr>
              <a:t>.</a:t>
            </a:r>
            <a:endParaRPr sz="1125">
              <a:latin typeface="Comfortaa"/>
              <a:ea typeface="Comfortaa"/>
              <a:cs typeface="Comfortaa"/>
              <a:sym typeface="Comfortaa"/>
            </a:endParaRPr>
          </a:p>
          <a:p>
            <a:pPr marL="0" lvl="0" indent="0" algn="l" rtl="0">
              <a:lnSpc>
                <a:spcPct val="95000"/>
              </a:lnSpc>
              <a:spcBef>
                <a:spcPts val="1200"/>
              </a:spcBef>
              <a:spcAft>
                <a:spcPts val="0"/>
              </a:spcAft>
              <a:buSzPts val="275"/>
              <a:buNone/>
            </a:pPr>
            <a:r>
              <a:rPr lang="en" sz="1125"/>
              <a:t> </a:t>
            </a:r>
            <a:endParaRPr sz="1125"/>
          </a:p>
          <a:p>
            <a:pPr marL="0" lvl="0" indent="0" algn="l" rtl="0">
              <a:lnSpc>
                <a:spcPct val="95000"/>
              </a:lnSpc>
              <a:spcBef>
                <a:spcPts val="1200"/>
              </a:spcBef>
              <a:spcAft>
                <a:spcPts val="1200"/>
              </a:spcAft>
              <a:buSzPts val="275"/>
              <a:buNone/>
            </a:pPr>
            <a:endParaRPr sz="1125"/>
          </a:p>
        </p:txBody>
      </p:sp>
      <p:pic>
        <p:nvPicPr>
          <p:cNvPr id="136" name="Google Shape;136;p14"/>
          <p:cNvPicPr preferRelativeResize="0"/>
          <p:nvPr/>
        </p:nvPicPr>
        <p:blipFill>
          <a:blip r:embed="rId5">
            <a:alphaModFix/>
          </a:blip>
          <a:stretch>
            <a:fillRect/>
          </a:stretch>
        </p:blipFill>
        <p:spPr>
          <a:xfrm>
            <a:off x="311700" y="1969375"/>
            <a:ext cx="4260299" cy="2660500"/>
          </a:xfrm>
          <a:prstGeom prst="rect">
            <a:avLst/>
          </a:prstGeom>
          <a:noFill/>
          <a:ln>
            <a:noFill/>
          </a:ln>
        </p:spPr>
      </p:pic>
      <p:pic>
        <p:nvPicPr>
          <p:cNvPr id="137" name="Google Shape;137;p14"/>
          <p:cNvPicPr preferRelativeResize="0"/>
          <p:nvPr/>
        </p:nvPicPr>
        <p:blipFill>
          <a:blip r:embed="rId6">
            <a:alphaModFix/>
          </a:blip>
          <a:stretch>
            <a:fillRect/>
          </a:stretch>
        </p:blipFill>
        <p:spPr>
          <a:xfrm>
            <a:off x="4661425" y="1969375"/>
            <a:ext cx="4260300" cy="2660500"/>
          </a:xfrm>
          <a:prstGeom prst="rect">
            <a:avLst/>
          </a:prstGeom>
          <a:noFill/>
          <a:ln>
            <a:noFill/>
          </a:ln>
        </p:spPr>
      </p:pic>
      <p:pic>
        <p:nvPicPr>
          <p:cNvPr id="7" name="Audio 6">
            <a:hlinkClick r:id="" action="ppaction://media"/>
            <a:extLst>
              <a:ext uri="{FF2B5EF4-FFF2-40B4-BE49-F238E27FC236}">
                <a16:creationId xmlns:a16="http://schemas.microsoft.com/office/drawing/2014/main" id="{BA9D98E6-F4D0-4B5B-B56D-C03753319487}"/>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8686800" y="4686300"/>
            <a:ext cx="304800" cy="3048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23359"/>
    </mc:Choice>
    <mc:Fallback>
      <p:transition spd="slow" advTm="2335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41"/>
        <p:cNvGrpSpPr/>
        <p:nvPr/>
      </p:nvGrpSpPr>
      <p:grpSpPr>
        <a:xfrm>
          <a:off x="0" y="0"/>
          <a:ext cx="0" cy="0"/>
          <a:chOff x="0" y="0"/>
          <a:chExt cx="0" cy="0"/>
        </a:xfrm>
      </p:grpSpPr>
      <p:sp>
        <p:nvSpPr>
          <p:cNvPr id="142" name="Google Shape;142;p15"/>
          <p:cNvSpPr txBox="1">
            <a:spLocks noGrp="1"/>
          </p:cNvSpPr>
          <p:nvPr>
            <p:ph type="title"/>
          </p:nvPr>
        </p:nvSpPr>
        <p:spPr>
          <a:xfrm>
            <a:off x="819150" y="621975"/>
            <a:ext cx="7505700" cy="7896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Problem Statement</a:t>
            </a:r>
            <a:endParaRPr/>
          </a:p>
        </p:txBody>
      </p:sp>
      <p:sp>
        <p:nvSpPr>
          <p:cNvPr id="143" name="Google Shape;143;p15"/>
          <p:cNvSpPr txBox="1">
            <a:spLocks noGrp="1"/>
          </p:cNvSpPr>
          <p:nvPr>
            <p:ph type="body" idx="1"/>
          </p:nvPr>
        </p:nvSpPr>
        <p:spPr>
          <a:xfrm>
            <a:off x="819150" y="1411575"/>
            <a:ext cx="7505700" cy="3027300"/>
          </a:xfrm>
          <a:prstGeom prst="rect">
            <a:avLst/>
          </a:prstGeom>
        </p:spPr>
        <p:txBody>
          <a:bodyPr spcFirstLastPara="1" wrap="square" lIns="91425" tIns="91425" rIns="91425" bIns="91425" anchor="t" anchorCtr="0">
            <a:normAutofit/>
          </a:bodyPr>
          <a:lstStyle/>
          <a:p>
            <a:pPr marL="457200" lvl="0" indent="-317500" algn="l" rtl="0">
              <a:lnSpc>
                <a:spcPct val="150000"/>
              </a:lnSpc>
              <a:spcBef>
                <a:spcPts val="0"/>
              </a:spcBef>
              <a:spcAft>
                <a:spcPts val="0"/>
              </a:spcAft>
              <a:buSzPts val="1400"/>
              <a:buFont typeface="Comfortaa"/>
              <a:buChar char="●"/>
            </a:pPr>
            <a:r>
              <a:rPr lang="en" sz="1400">
                <a:latin typeface="Comfortaa"/>
                <a:ea typeface="Comfortaa"/>
                <a:cs typeface="Comfortaa"/>
                <a:sym typeface="Comfortaa"/>
              </a:rPr>
              <a:t>Deep learning has considerably improved semantic image segmentation</a:t>
            </a:r>
            <a:endParaRPr sz="1400">
              <a:latin typeface="Comfortaa"/>
              <a:ea typeface="Comfortaa"/>
              <a:cs typeface="Comfortaa"/>
              <a:sym typeface="Comfortaa"/>
            </a:endParaRPr>
          </a:p>
          <a:p>
            <a:pPr marL="457200" lvl="0" indent="-317500" algn="l" rtl="0">
              <a:lnSpc>
                <a:spcPct val="150000"/>
              </a:lnSpc>
              <a:spcBef>
                <a:spcPts val="0"/>
              </a:spcBef>
              <a:spcAft>
                <a:spcPts val="0"/>
              </a:spcAft>
              <a:buSzPts val="1400"/>
              <a:buFont typeface="Comfortaa"/>
              <a:buChar char="●"/>
            </a:pPr>
            <a:r>
              <a:rPr lang="en" sz="1400">
                <a:latin typeface="Comfortaa"/>
                <a:ea typeface="Comfortaa"/>
                <a:cs typeface="Comfortaa"/>
                <a:sym typeface="Comfortaa"/>
              </a:rPr>
              <a:t>However, its </a:t>
            </a:r>
            <a:r>
              <a:rPr lang="en" sz="1400">
                <a:latin typeface="Alfa Slab One"/>
                <a:ea typeface="Alfa Slab One"/>
                <a:cs typeface="Alfa Slab One"/>
                <a:sym typeface="Alfa Slab One"/>
              </a:rPr>
              <a:t>high accuracy</a:t>
            </a:r>
            <a:r>
              <a:rPr lang="en" sz="1400">
                <a:latin typeface="Comfortaa"/>
                <a:ea typeface="Comfortaa"/>
                <a:cs typeface="Comfortaa"/>
                <a:sym typeface="Comfortaa"/>
              </a:rPr>
              <a:t> is traded against larger </a:t>
            </a:r>
            <a:r>
              <a:rPr lang="en" sz="1400">
                <a:latin typeface="Alfa Slab One"/>
                <a:ea typeface="Alfa Slab One"/>
                <a:cs typeface="Alfa Slab One"/>
                <a:sym typeface="Alfa Slab One"/>
              </a:rPr>
              <a:t>computational costs</a:t>
            </a:r>
            <a:r>
              <a:rPr lang="en" sz="1400">
                <a:latin typeface="Comfortaa"/>
                <a:ea typeface="Comfortaa"/>
                <a:cs typeface="Comfortaa"/>
                <a:sym typeface="Comfortaa"/>
              </a:rPr>
              <a:t> which makes it unsuitable for embedded devices in self-driving cars</a:t>
            </a:r>
            <a:endParaRPr sz="1400">
              <a:latin typeface="Comfortaa"/>
              <a:ea typeface="Comfortaa"/>
              <a:cs typeface="Comfortaa"/>
              <a:sym typeface="Comfortaa"/>
            </a:endParaRPr>
          </a:p>
          <a:p>
            <a:pPr marL="457200" lvl="0" indent="-317500" algn="l" rtl="0">
              <a:lnSpc>
                <a:spcPct val="150000"/>
              </a:lnSpc>
              <a:spcBef>
                <a:spcPts val="0"/>
              </a:spcBef>
              <a:spcAft>
                <a:spcPts val="0"/>
              </a:spcAft>
              <a:buSzPts val="1400"/>
              <a:buFont typeface="Comfortaa"/>
              <a:buChar char="●"/>
            </a:pPr>
            <a:r>
              <a:rPr lang="en" sz="1400">
                <a:latin typeface="Comfortaa"/>
                <a:ea typeface="Comfortaa"/>
                <a:cs typeface="Comfortaa"/>
                <a:sym typeface="Comfortaa"/>
              </a:rPr>
              <a:t>In this project, we explored different models for image segmentation and tried to find a deep network architecture that keeps the high accuracy while being efficient enough for detecting driving cars</a:t>
            </a:r>
            <a:endParaRPr sz="1400">
              <a:latin typeface="Comfortaa"/>
              <a:ea typeface="Comfortaa"/>
              <a:cs typeface="Comfortaa"/>
              <a:sym typeface="Comfortaa"/>
            </a:endParaRPr>
          </a:p>
          <a:p>
            <a:pPr marL="457200" lvl="0" indent="0" algn="l" rtl="0">
              <a:spcBef>
                <a:spcPts val="1200"/>
              </a:spcBef>
              <a:spcAft>
                <a:spcPts val="1200"/>
              </a:spcAft>
              <a:buNone/>
            </a:pPr>
            <a:endParaRPr sz="1400">
              <a:latin typeface="Comfortaa"/>
              <a:ea typeface="Comfortaa"/>
              <a:cs typeface="Comfortaa"/>
              <a:sym typeface="Comfortaa"/>
            </a:endParaRPr>
          </a:p>
        </p:txBody>
      </p:sp>
      <p:pic>
        <p:nvPicPr>
          <p:cNvPr id="6" name="Audio 5">
            <a:hlinkClick r:id="" action="ppaction://media"/>
            <a:extLst>
              <a:ext uri="{FF2B5EF4-FFF2-40B4-BE49-F238E27FC236}">
                <a16:creationId xmlns:a16="http://schemas.microsoft.com/office/drawing/2014/main" id="{F930AC58-B741-44EB-A421-0EF02E7E473F}"/>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686800" y="4686300"/>
            <a:ext cx="304800" cy="3048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29722"/>
    </mc:Choice>
    <mc:Fallback>
      <p:transition spd="slow" advTm="2972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47"/>
        <p:cNvGrpSpPr/>
        <p:nvPr/>
      </p:nvGrpSpPr>
      <p:grpSpPr>
        <a:xfrm>
          <a:off x="0" y="0"/>
          <a:ext cx="0" cy="0"/>
          <a:chOff x="0" y="0"/>
          <a:chExt cx="0" cy="0"/>
        </a:xfrm>
      </p:grpSpPr>
      <p:sp>
        <p:nvSpPr>
          <p:cNvPr id="148" name="Google Shape;148;p16"/>
          <p:cNvSpPr txBox="1"/>
          <p:nvPr/>
        </p:nvSpPr>
        <p:spPr>
          <a:xfrm>
            <a:off x="1587900" y="2248500"/>
            <a:ext cx="5968200" cy="646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3000" b="1">
                <a:solidFill>
                  <a:srgbClr val="CC0000"/>
                </a:solidFill>
                <a:latin typeface="Nunito"/>
                <a:ea typeface="Nunito"/>
                <a:cs typeface="Nunito"/>
                <a:sym typeface="Nunito"/>
              </a:rPr>
              <a:t>Part 1: Current State-Of-Art</a:t>
            </a:r>
            <a:endParaRPr b="1">
              <a:solidFill>
                <a:srgbClr val="CC0000"/>
              </a:solidFill>
            </a:endParaRPr>
          </a:p>
        </p:txBody>
      </p:sp>
      <p:pic>
        <p:nvPicPr>
          <p:cNvPr id="5" name="Audio 4">
            <a:hlinkClick r:id="" action="ppaction://media"/>
            <a:extLst>
              <a:ext uri="{FF2B5EF4-FFF2-40B4-BE49-F238E27FC236}">
                <a16:creationId xmlns:a16="http://schemas.microsoft.com/office/drawing/2014/main" id="{5CB66094-6564-4EAE-BD0D-8294E6DF9F98}"/>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686800" y="4686300"/>
            <a:ext cx="304800" cy="3048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4690"/>
    </mc:Choice>
    <mc:Fallback>
      <p:transition spd="slow" advTm="469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52"/>
        <p:cNvGrpSpPr/>
        <p:nvPr/>
      </p:nvGrpSpPr>
      <p:grpSpPr>
        <a:xfrm>
          <a:off x="0" y="0"/>
          <a:ext cx="0" cy="0"/>
          <a:chOff x="0" y="0"/>
          <a:chExt cx="0" cy="0"/>
        </a:xfrm>
      </p:grpSpPr>
      <p:sp>
        <p:nvSpPr>
          <p:cNvPr id="153" name="Google Shape;153;p17"/>
          <p:cNvSpPr txBox="1">
            <a:spLocks noGrp="1"/>
          </p:cNvSpPr>
          <p:nvPr>
            <p:ph type="title"/>
          </p:nvPr>
        </p:nvSpPr>
        <p:spPr>
          <a:xfrm>
            <a:off x="749375" y="342425"/>
            <a:ext cx="4378800" cy="9546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Faster-RCNN</a:t>
            </a:r>
            <a:endParaRPr/>
          </a:p>
          <a:p>
            <a:pPr marL="0" lvl="0" indent="0" algn="l" rtl="0">
              <a:spcBef>
                <a:spcPts val="0"/>
              </a:spcBef>
              <a:spcAft>
                <a:spcPts val="0"/>
              </a:spcAft>
              <a:buNone/>
            </a:pPr>
            <a:r>
              <a:rPr lang="en"/>
              <a:t>(RPN + Fast R-CNN)</a:t>
            </a:r>
            <a:endParaRPr/>
          </a:p>
        </p:txBody>
      </p:sp>
      <p:pic>
        <p:nvPicPr>
          <p:cNvPr id="154" name="Google Shape;154;p17"/>
          <p:cNvPicPr preferRelativeResize="0"/>
          <p:nvPr/>
        </p:nvPicPr>
        <p:blipFill>
          <a:blip r:embed="rId5">
            <a:alphaModFix/>
          </a:blip>
          <a:stretch>
            <a:fillRect/>
          </a:stretch>
        </p:blipFill>
        <p:spPr>
          <a:xfrm>
            <a:off x="5128175" y="684875"/>
            <a:ext cx="3523524" cy="3941475"/>
          </a:xfrm>
          <a:prstGeom prst="rect">
            <a:avLst/>
          </a:prstGeom>
          <a:noFill/>
          <a:ln>
            <a:noFill/>
          </a:ln>
        </p:spPr>
      </p:pic>
      <p:sp>
        <p:nvSpPr>
          <p:cNvPr id="155" name="Google Shape;155;p17"/>
          <p:cNvSpPr txBox="1">
            <a:spLocks noGrp="1"/>
          </p:cNvSpPr>
          <p:nvPr>
            <p:ph type="body" idx="1"/>
          </p:nvPr>
        </p:nvSpPr>
        <p:spPr>
          <a:xfrm>
            <a:off x="819150" y="1411575"/>
            <a:ext cx="3849000" cy="3027300"/>
          </a:xfrm>
          <a:prstGeom prst="rect">
            <a:avLst/>
          </a:prstGeom>
        </p:spPr>
        <p:txBody>
          <a:bodyPr spcFirstLastPara="1" wrap="square" lIns="91425" tIns="91425" rIns="91425" bIns="91425" anchor="t" anchorCtr="0">
            <a:noAutofit/>
          </a:bodyPr>
          <a:lstStyle/>
          <a:p>
            <a:pPr marL="457200" lvl="0" indent="-310515" algn="l" rtl="0">
              <a:lnSpc>
                <a:spcPct val="130000"/>
              </a:lnSpc>
              <a:spcBef>
                <a:spcPts val="0"/>
              </a:spcBef>
              <a:spcAft>
                <a:spcPts val="0"/>
              </a:spcAft>
              <a:buSzPts val="1290"/>
              <a:buFont typeface="Comfortaa"/>
              <a:buChar char="●"/>
            </a:pPr>
            <a:r>
              <a:rPr lang="en" sz="1290">
                <a:latin typeface="Comfortaa"/>
                <a:ea typeface="Comfortaa"/>
                <a:cs typeface="Comfortaa"/>
                <a:sym typeface="Comfortaa"/>
              </a:rPr>
              <a:t>An object detection architecture</a:t>
            </a:r>
            <a:endParaRPr sz="1290">
              <a:latin typeface="Comfortaa"/>
              <a:ea typeface="Comfortaa"/>
              <a:cs typeface="Comfortaa"/>
              <a:sym typeface="Comfortaa"/>
            </a:endParaRPr>
          </a:p>
          <a:p>
            <a:pPr marL="457200" lvl="0" indent="-310515" algn="l" rtl="0">
              <a:lnSpc>
                <a:spcPct val="130000"/>
              </a:lnSpc>
              <a:spcBef>
                <a:spcPts val="0"/>
              </a:spcBef>
              <a:spcAft>
                <a:spcPts val="0"/>
              </a:spcAft>
              <a:buSzPts val="1290"/>
              <a:buFont typeface="Comfortaa"/>
              <a:buChar char="●"/>
            </a:pPr>
            <a:r>
              <a:rPr lang="en" sz="1290">
                <a:latin typeface="Comfortaa"/>
                <a:ea typeface="Comfortaa"/>
                <a:cs typeface="Comfortaa"/>
                <a:sym typeface="Comfortaa"/>
              </a:rPr>
              <a:t>Faster R-CNN models can be faster if we limit the number of regions proposed</a:t>
            </a:r>
            <a:endParaRPr sz="1290">
              <a:latin typeface="Comfortaa"/>
              <a:ea typeface="Comfortaa"/>
              <a:cs typeface="Comfortaa"/>
              <a:sym typeface="Comfortaa"/>
            </a:endParaRPr>
          </a:p>
          <a:p>
            <a:pPr marL="457200" lvl="0" indent="-310515" algn="l" rtl="0">
              <a:lnSpc>
                <a:spcPct val="130000"/>
              </a:lnSpc>
              <a:spcBef>
                <a:spcPts val="0"/>
              </a:spcBef>
              <a:spcAft>
                <a:spcPts val="0"/>
              </a:spcAft>
              <a:buSzPts val="1290"/>
              <a:buFont typeface="Comfortaa"/>
              <a:buChar char="●"/>
            </a:pPr>
            <a:r>
              <a:rPr lang="en" sz="1290">
                <a:latin typeface="Comfortaa"/>
                <a:ea typeface="Comfortaa"/>
                <a:cs typeface="Comfortaa"/>
                <a:sym typeface="Comfortaa"/>
              </a:rPr>
              <a:t>Rol Pooling has some quantization operations</a:t>
            </a:r>
            <a:endParaRPr sz="1290">
              <a:latin typeface="Comfortaa"/>
              <a:ea typeface="Comfortaa"/>
              <a:cs typeface="Comfortaa"/>
              <a:sym typeface="Comfortaa"/>
            </a:endParaRPr>
          </a:p>
          <a:p>
            <a:pPr marL="457200" lvl="0" indent="-310515" algn="l" rtl="0">
              <a:lnSpc>
                <a:spcPct val="130000"/>
              </a:lnSpc>
              <a:spcBef>
                <a:spcPts val="0"/>
              </a:spcBef>
              <a:spcAft>
                <a:spcPts val="0"/>
              </a:spcAft>
              <a:buSzPts val="1290"/>
              <a:buFont typeface="Comfortaa"/>
              <a:buChar char="●"/>
            </a:pPr>
            <a:r>
              <a:rPr lang="en" sz="1290">
                <a:latin typeface="Comfortaa"/>
                <a:ea typeface="Comfortaa"/>
                <a:cs typeface="Comfortaa"/>
                <a:sym typeface="Comfortaa"/>
              </a:rPr>
              <a:t>These quantizations introduces misalignments between the Rol and the extracted features</a:t>
            </a:r>
            <a:endParaRPr sz="1290">
              <a:latin typeface="Comfortaa"/>
              <a:ea typeface="Comfortaa"/>
              <a:cs typeface="Comfortaa"/>
              <a:sym typeface="Comfortaa"/>
            </a:endParaRPr>
          </a:p>
          <a:p>
            <a:pPr marL="457200" lvl="0" indent="-310515" algn="l" rtl="0">
              <a:lnSpc>
                <a:spcPct val="130000"/>
              </a:lnSpc>
              <a:spcBef>
                <a:spcPts val="0"/>
              </a:spcBef>
              <a:spcAft>
                <a:spcPts val="0"/>
              </a:spcAft>
              <a:buSzPts val="1290"/>
              <a:buFont typeface="Comfortaa"/>
              <a:buChar char="●"/>
            </a:pPr>
            <a:r>
              <a:rPr lang="en" sz="1290">
                <a:latin typeface="Comfortaa"/>
                <a:ea typeface="Comfortaa"/>
                <a:cs typeface="Comfortaa"/>
                <a:sym typeface="Comfortaa"/>
              </a:rPr>
              <a:t>It can have a negative effect on predicting bounding box</a:t>
            </a:r>
            <a:endParaRPr sz="1290">
              <a:latin typeface="Comfortaa"/>
              <a:ea typeface="Comfortaa"/>
              <a:cs typeface="Comfortaa"/>
              <a:sym typeface="Comfortaa"/>
            </a:endParaRPr>
          </a:p>
          <a:p>
            <a:pPr marL="457200" lvl="0" indent="0" algn="l" rtl="0">
              <a:lnSpc>
                <a:spcPct val="95000"/>
              </a:lnSpc>
              <a:spcBef>
                <a:spcPts val="1200"/>
              </a:spcBef>
              <a:spcAft>
                <a:spcPts val="1200"/>
              </a:spcAft>
              <a:buSzPts val="935"/>
              <a:buNone/>
            </a:pPr>
            <a:endParaRPr sz="1190">
              <a:latin typeface="Comfortaa"/>
              <a:ea typeface="Comfortaa"/>
              <a:cs typeface="Comfortaa"/>
              <a:sym typeface="Comfortaa"/>
            </a:endParaRPr>
          </a:p>
        </p:txBody>
      </p:sp>
      <p:pic>
        <p:nvPicPr>
          <p:cNvPr id="9" name="Audio 8">
            <a:hlinkClick r:id="" action="ppaction://media"/>
            <a:extLst>
              <a:ext uri="{FF2B5EF4-FFF2-40B4-BE49-F238E27FC236}">
                <a16:creationId xmlns:a16="http://schemas.microsoft.com/office/drawing/2014/main" id="{700142B0-8874-4459-BEA6-D4AD93E16D71}"/>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686800" y="4686300"/>
            <a:ext cx="304800" cy="3048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27632"/>
    </mc:Choice>
    <mc:Fallback>
      <p:transition spd="slow" advTm="2763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9"/>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59"/>
        <p:cNvGrpSpPr/>
        <p:nvPr/>
      </p:nvGrpSpPr>
      <p:grpSpPr>
        <a:xfrm>
          <a:off x="0" y="0"/>
          <a:ext cx="0" cy="0"/>
          <a:chOff x="0" y="0"/>
          <a:chExt cx="0" cy="0"/>
        </a:xfrm>
      </p:grpSpPr>
      <p:sp>
        <p:nvSpPr>
          <p:cNvPr id="160" name="Google Shape;160;p18"/>
          <p:cNvSpPr txBox="1">
            <a:spLocks noGrp="1"/>
          </p:cNvSpPr>
          <p:nvPr>
            <p:ph type="title"/>
          </p:nvPr>
        </p:nvSpPr>
        <p:spPr>
          <a:xfrm>
            <a:off x="749250" y="398325"/>
            <a:ext cx="7505700" cy="9546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Mask-rCNN</a:t>
            </a:r>
            <a:endParaRPr/>
          </a:p>
        </p:txBody>
      </p:sp>
      <p:sp>
        <p:nvSpPr>
          <p:cNvPr id="161" name="Google Shape;161;p18"/>
          <p:cNvSpPr txBox="1">
            <a:spLocks noGrp="1"/>
          </p:cNvSpPr>
          <p:nvPr>
            <p:ph type="body" idx="1"/>
          </p:nvPr>
        </p:nvSpPr>
        <p:spPr>
          <a:xfrm>
            <a:off x="819150" y="3088900"/>
            <a:ext cx="7505700" cy="1349700"/>
          </a:xfrm>
          <a:prstGeom prst="rect">
            <a:avLst/>
          </a:prstGeom>
        </p:spPr>
        <p:txBody>
          <a:bodyPr spcFirstLastPara="1" wrap="square" lIns="91425" tIns="91425" rIns="91425" bIns="91425" anchor="t" anchorCtr="0">
            <a:normAutofit/>
          </a:bodyPr>
          <a:lstStyle/>
          <a:p>
            <a:pPr marL="457200" lvl="0" indent="-317500" algn="l" rtl="0">
              <a:spcBef>
                <a:spcPts val="0"/>
              </a:spcBef>
              <a:spcAft>
                <a:spcPts val="0"/>
              </a:spcAft>
              <a:buSzPts val="1400"/>
              <a:buFont typeface="Comfortaa"/>
              <a:buChar char="●"/>
            </a:pPr>
            <a:r>
              <a:rPr lang="en" sz="1400">
                <a:latin typeface="Comfortaa"/>
                <a:ea typeface="Comfortaa"/>
                <a:cs typeface="Comfortaa"/>
                <a:sym typeface="Comfortaa"/>
              </a:rPr>
              <a:t>Mask RCNN extends Faster R-CNN by adding a branch for predicting segmentation mask on each regions of interest(Rol), in parallel with the existing branch for classification and bounding box regression</a:t>
            </a:r>
            <a:endParaRPr sz="1400">
              <a:latin typeface="Comfortaa"/>
              <a:ea typeface="Comfortaa"/>
              <a:cs typeface="Comfortaa"/>
              <a:sym typeface="Comfortaa"/>
            </a:endParaRPr>
          </a:p>
          <a:p>
            <a:pPr marL="457200" lvl="0" indent="0" algn="l" rtl="0">
              <a:spcBef>
                <a:spcPts val="1200"/>
              </a:spcBef>
              <a:spcAft>
                <a:spcPts val="1200"/>
              </a:spcAft>
              <a:buNone/>
            </a:pPr>
            <a:endParaRPr/>
          </a:p>
        </p:txBody>
      </p:sp>
      <p:pic>
        <p:nvPicPr>
          <p:cNvPr id="162" name="Google Shape;162;p18"/>
          <p:cNvPicPr preferRelativeResize="0"/>
          <p:nvPr/>
        </p:nvPicPr>
        <p:blipFill>
          <a:blip r:embed="rId5">
            <a:alphaModFix/>
          </a:blip>
          <a:stretch>
            <a:fillRect/>
          </a:stretch>
        </p:blipFill>
        <p:spPr>
          <a:xfrm>
            <a:off x="419300" y="989725"/>
            <a:ext cx="8344225" cy="1689650"/>
          </a:xfrm>
          <a:prstGeom prst="rect">
            <a:avLst/>
          </a:prstGeom>
          <a:noFill/>
          <a:ln>
            <a:noFill/>
          </a:ln>
        </p:spPr>
      </p:pic>
      <p:pic>
        <p:nvPicPr>
          <p:cNvPr id="4" name="Audio 3">
            <a:hlinkClick r:id="" action="ppaction://media"/>
            <a:extLst>
              <a:ext uri="{FF2B5EF4-FFF2-40B4-BE49-F238E27FC236}">
                <a16:creationId xmlns:a16="http://schemas.microsoft.com/office/drawing/2014/main" id="{78AA18E3-432C-4F52-AD23-BD3A1A6BE153}"/>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686800" y="4686300"/>
            <a:ext cx="304800" cy="3048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12863"/>
    </mc:Choice>
    <mc:Fallback>
      <p:transition spd="slow" advTm="1286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66"/>
        <p:cNvGrpSpPr/>
        <p:nvPr/>
      </p:nvGrpSpPr>
      <p:grpSpPr>
        <a:xfrm>
          <a:off x="0" y="0"/>
          <a:ext cx="0" cy="0"/>
          <a:chOff x="0" y="0"/>
          <a:chExt cx="0" cy="0"/>
        </a:xfrm>
      </p:grpSpPr>
      <p:sp>
        <p:nvSpPr>
          <p:cNvPr id="167" name="Google Shape;167;p19"/>
          <p:cNvSpPr txBox="1">
            <a:spLocks noGrp="1"/>
          </p:cNvSpPr>
          <p:nvPr>
            <p:ph type="title"/>
          </p:nvPr>
        </p:nvSpPr>
        <p:spPr>
          <a:xfrm>
            <a:off x="707325" y="482225"/>
            <a:ext cx="7505700" cy="9546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YOLO-You Only Look Once</a:t>
            </a:r>
            <a:endParaRPr/>
          </a:p>
        </p:txBody>
      </p:sp>
      <p:pic>
        <p:nvPicPr>
          <p:cNvPr id="168" name="Google Shape;168;p19"/>
          <p:cNvPicPr preferRelativeResize="0"/>
          <p:nvPr/>
        </p:nvPicPr>
        <p:blipFill>
          <a:blip r:embed="rId5">
            <a:alphaModFix/>
          </a:blip>
          <a:stretch>
            <a:fillRect/>
          </a:stretch>
        </p:blipFill>
        <p:spPr>
          <a:xfrm>
            <a:off x="1581200" y="2384450"/>
            <a:ext cx="6743700" cy="2184425"/>
          </a:xfrm>
          <a:prstGeom prst="rect">
            <a:avLst/>
          </a:prstGeom>
          <a:noFill/>
          <a:ln>
            <a:noFill/>
          </a:ln>
        </p:spPr>
      </p:pic>
      <p:sp>
        <p:nvSpPr>
          <p:cNvPr id="169" name="Google Shape;169;p19"/>
          <p:cNvSpPr txBox="1">
            <a:spLocks noGrp="1"/>
          </p:cNvSpPr>
          <p:nvPr>
            <p:ph type="body" idx="1"/>
          </p:nvPr>
        </p:nvSpPr>
        <p:spPr>
          <a:xfrm>
            <a:off x="645225" y="1152475"/>
            <a:ext cx="7629900" cy="3416400"/>
          </a:xfrm>
          <a:prstGeom prst="rect">
            <a:avLst/>
          </a:prstGeom>
        </p:spPr>
        <p:txBody>
          <a:bodyPr spcFirstLastPara="1" wrap="square" lIns="91425" tIns="91425" rIns="91425" bIns="91425" anchor="t" anchorCtr="0">
            <a:normAutofit/>
          </a:bodyPr>
          <a:lstStyle/>
          <a:p>
            <a:pPr marL="457200" lvl="0" indent="-311150" algn="l" rtl="0">
              <a:spcBef>
                <a:spcPts val="0"/>
              </a:spcBef>
              <a:spcAft>
                <a:spcPts val="0"/>
              </a:spcAft>
              <a:buSzPts val="1300"/>
              <a:buFont typeface="Comfortaa"/>
              <a:buChar char="●"/>
            </a:pPr>
            <a:r>
              <a:rPr lang="en" dirty="0">
                <a:latin typeface="Comfortaa"/>
                <a:ea typeface="Comfortaa"/>
                <a:cs typeface="Comfortaa"/>
                <a:sym typeface="Comfortaa"/>
              </a:rPr>
              <a:t>a single convolutional network simultaneously predicts multiple bounding boxes and class probabilities for those boxes.</a:t>
            </a:r>
            <a:endParaRPr dirty="0">
              <a:latin typeface="Comfortaa"/>
              <a:ea typeface="Comfortaa"/>
              <a:cs typeface="Comfortaa"/>
              <a:sym typeface="Comfortaa"/>
            </a:endParaRPr>
          </a:p>
          <a:p>
            <a:pPr marL="457200" lvl="0" indent="-311150" algn="l" rtl="0">
              <a:spcBef>
                <a:spcPts val="0"/>
              </a:spcBef>
              <a:spcAft>
                <a:spcPts val="0"/>
              </a:spcAft>
              <a:buSzPts val="1300"/>
              <a:buFont typeface="Comfortaa"/>
              <a:buChar char="●"/>
            </a:pPr>
            <a:r>
              <a:rPr lang="en" dirty="0">
                <a:latin typeface="Comfortaa"/>
                <a:ea typeface="Comfortaa"/>
                <a:cs typeface="Comfortaa"/>
                <a:sym typeface="Comfortaa"/>
              </a:rPr>
              <a:t>Extremely fast and accurate</a:t>
            </a:r>
            <a:endParaRPr dirty="0">
              <a:latin typeface="Comfortaa"/>
              <a:ea typeface="Comfortaa"/>
              <a:cs typeface="Comfortaa"/>
              <a:sym typeface="Comfortaa"/>
            </a:endParaRPr>
          </a:p>
          <a:p>
            <a:pPr marL="457200" lvl="0" indent="0" algn="l" rtl="0">
              <a:spcBef>
                <a:spcPts val="1200"/>
              </a:spcBef>
              <a:spcAft>
                <a:spcPts val="1200"/>
              </a:spcAft>
              <a:buNone/>
            </a:pPr>
            <a:endParaRPr dirty="0">
              <a:latin typeface="Comfortaa"/>
              <a:ea typeface="Comfortaa"/>
              <a:cs typeface="Comfortaa"/>
              <a:sym typeface="Comfortaa"/>
            </a:endParaRPr>
          </a:p>
        </p:txBody>
      </p:sp>
      <p:pic>
        <p:nvPicPr>
          <p:cNvPr id="4" name="Audio 3">
            <a:hlinkClick r:id="" action="ppaction://media"/>
            <a:extLst>
              <a:ext uri="{FF2B5EF4-FFF2-40B4-BE49-F238E27FC236}">
                <a16:creationId xmlns:a16="http://schemas.microsoft.com/office/drawing/2014/main" id="{49FD1A5E-018E-4670-A6D2-AE2ECB3B8D17}"/>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686800" y="4686300"/>
            <a:ext cx="304800" cy="3048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28281"/>
    </mc:Choice>
    <mc:Fallback>
      <p:transition spd="slow" advTm="2828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73"/>
        <p:cNvGrpSpPr/>
        <p:nvPr/>
      </p:nvGrpSpPr>
      <p:grpSpPr>
        <a:xfrm>
          <a:off x="0" y="0"/>
          <a:ext cx="0" cy="0"/>
          <a:chOff x="0" y="0"/>
          <a:chExt cx="0" cy="0"/>
        </a:xfrm>
      </p:grpSpPr>
      <p:sp>
        <p:nvSpPr>
          <p:cNvPr id="174" name="Google Shape;174;p20"/>
          <p:cNvSpPr txBox="1">
            <a:spLocks noGrp="1"/>
          </p:cNvSpPr>
          <p:nvPr>
            <p:ph type="title"/>
          </p:nvPr>
        </p:nvSpPr>
        <p:spPr>
          <a:xfrm>
            <a:off x="819150" y="2094450"/>
            <a:ext cx="7505700" cy="9546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None/>
            </a:pPr>
            <a:r>
              <a:rPr lang="en" b="1" dirty="0">
                <a:solidFill>
                  <a:srgbClr val="CC0000"/>
                </a:solidFill>
              </a:rPr>
              <a:t>Part 2: Our Methodology</a:t>
            </a:r>
            <a:endParaRPr b="1" dirty="0">
              <a:solidFill>
                <a:srgbClr val="CC0000"/>
              </a:solidFill>
            </a:endParaRPr>
          </a:p>
        </p:txBody>
      </p:sp>
      <p:pic>
        <p:nvPicPr>
          <p:cNvPr id="4" name="Audio 3">
            <a:hlinkClick r:id="" action="ppaction://media"/>
            <a:extLst>
              <a:ext uri="{FF2B5EF4-FFF2-40B4-BE49-F238E27FC236}">
                <a16:creationId xmlns:a16="http://schemas.microsoft.com/office/drawing/2014/main" id="{9833BA61-12FE-4276-A01A-7FA1DBDDA72A}"/>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686800" y="4686300"/>
            <a:ext cx="304800" cy="3048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7524"/>
    </mc:Choice>
    <mc:Fallback>
      <p:transition spd="slow" advTm="752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78"/>
        <p:cNvGrpSpPr/>
        <p:nvPr/>
      </p:nvGrpSpPr>
      <p:grpSpPr>
        <a:xfrm>
          <a:off x="0" y="0"/>
          <a:ext cx="0" cy="0"/>
          <a:chOff x="0" y="0"/>
          <a:chExt cx="0" cy="0"/>
        </a:xfrm>
      </p:grpSpPr>
      <p:sp>
        <p:nvSpPr>
          <p:cNvPr id="179" name="Google Shape;179;p21"/>
          <p:cNvSpPr txBox="1">
            <a:spLocks noGrp="1"/>
          </p:cNvSpPr>
          <p:nvPr>
            <p:ph type="title"/>
          </p:nvPr>
        </p:nvSpPr>
        <p:spPr>
          <a:xfrm>
            <a:off x="722700" y="607700"/>
            <a:ext cx="7505700" cy="9546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Dataset</a:t>
            </a:r>
            <a:endParaRPr/>
          </a:p>
        </p:txBody>
      </p:sp>
      <p:pic>
        <p:nvPicPr>
          <p:cNvPr id="180" name="Google Shape;180;p21"/>
          <p:cNvPicPr preferRelativeResize="0"/>
          <p:nvPr/>
        </p:nvPicPr>
        <p:blipFill>
          <a:blip r:embed="rId5">
            <a:alphaModFix/>
          </a:blip>
          <a:stretch>
            <a:fillRect/>
          </a:stretch>
        </p:blipFill>
        <p:spPr>
          <a:xfrm>
            <a:off x="4687050" y="416100"/>
            <a:ext cx="3686575" cy="876225"/>
          </a:xfrm>
          <a:prstGeom prst="rect">
            <a:avLst/>
          </a:prstGeom>
          <a:noFill/>
          <a:ln>
            <a:noFill/>
          </a:ln>
        </p:spPr>
      </p:pic>
      <p:sp>
        <p:nvSpPr>
          <p:cNvPr id="181" name="Google Shape;181;p21"/>
          <p:cNvSpPr txBox="1"/>
          <p:nvPr/>
        </p:nvSpPr>
        <p:spPr>
          <a:xfrm>
            <a:off x="584150" y="1471213"/>
            <a:ext cx="7071000" cy="1285200"/>
          </a:xfrm>
          <a:prstGeom prst="rect">
            <a:avLst/>
          </a:prstGeom>
          <a:noFill/>
          <a:ln>
            <a:noFill/>
          </a:ln>
        </p:spPr>
        <p:txBody>
          <a:bodyPr spcFirstLastPara="1" wrap="square" lIns="91425" tIns="91425" rIns="91425" bIns="91425" anchor="t" anchorCtr="0">
            <a:spAutoFit/>
          </a:bodyPr>
          <a:lstStyle/>
          <a:p>
            <a:pPr marL="457200" lvl="0" indent="-311150" algn="l" rtl="0">
              <a:lnSpc>
                <a:spcPct val="150000"/>
              </a:lnSpc>
              <a:spcBef>
                <a:spcPts val="0"/>
              </a:spcBef>
              <a:spcAft>
                <a:spcPts val="0"/>
              </a:spcAft>
              <a:buClr>
                <a:schemeClr val="dk2"/>
              </a:buClr>
              <a:buSzPts val="1300"/>
              <a:buFont typeface="Comfortaa"/>
              <a:buChar char="●"/>
            </a:pPr>
            <a:r>
              <a:rPr lang="en" sz="1300">
                <a:solidFill>
                  <a:schemeClr val="dk2"/>
                </a:solidFill>
                <a:latin typeface="Comfortaa"/>
                <a:ea typeface="Comfortaa"/>
                <a:cs typeface="Comfortaa"/>
                <a:sym typeface="Comfortaa"/>
              </a:rPr>
              <a:t>Our dataset comes from </a:t>
            </a:r>
            <a:r>
              <a:rPr lang="en" sz="1300" b="1">
                <a:solidFill>
                  <a:schemeClr val="dk2"/>
                </a:solidFill>
                <a:latin typeface="Comfortaa"/>
                <a:ea typeface="Comfortaa"/>
                <a:cs typeface="Comfortaa"/>
                <a:sym typeface="Comfortaa"/>
              </a:rPr>
              <a:t>Berkeley’s BDD 100K</a:t>
            </a:r>
            <a:r>
              <a:rPr lang="en" sz="1300">
                <a:solidFill>
                  <a:schemeClr val="dk2"/>
                </a:solidFill>
                <a:latin typeface="Comfortaa"/>
                <a:ea typeface="Comfortaa"/>
                <a:cs typeface="Comfortaa"/>
                <a:sym typeface="Comfortaa"/>
              </a:rPr>
              <a:t> self-driving dataset</a:t>
            </a:r>
            <a:endParaRPr sz="1300">
              <a:solidFill>
                <a:schemeClr val="dk2"/>
              </a:solidFill>
              <a:latin typeface="Comfortaa"/>
              <a:ea typeface="Comfortaa"/>
              <a:cs typeface="Comfortaa"/>
              <a:sym typeface="Comfortaa"/>
            </a:endParaRPr>
          </a:p>
          <a:p>
            <a:pPr marL="457200" lvl="0" indent="-311150" algn="l" rtl="0">
              <a:lnSpc>
                <a:spcPct val="150000"/>
              </a:lnSpc>
              <a:spcBef>
                <a:spcPts val="0"/>
              </a:spcBef>
              <a:spcAft>
                <a:spcPts val="0"/>
              </a:spcAft>
              <a:buClr>
                <a:schemeClr val="dk2"/>
              </a:buClr>
              <a:buSzPts val="1300"/>
              <a:buFont typeface="Comfortaa"/>
              <a:buChar char="●"/>
            </a:pPr>
            <a:r>
              <a:rPr lang="en" sz="1300">
                <a:solidFill>
                  <a:schemeClr val="dk2"/>
                </a:solidFill>
                <a:latin typeface="Comfortaa"/>
                <a:ea typeface="Comfortaa"/>
                <a:cs typeface="Comfortaa"/>
                <a:sym typeface="Comfortaa"/>
              </a:rPr>
              <a:t>It consists of over 100K video sequences with diverse kinds of annotations including image-level tagging, object bounding boxes, drivable areas, lane markings, and full-frame instance segmentation </a:t>
            </a:r>
            <a:endParaRPr sz="1300">
              <a:solidFill>
                <a:schemeClr val="dk2"/>
              </a:solidFill>
              <a:latin typeface="Comfortaa"/>
              <a:ea typeface="Comfortaa"/>
              <a:cs typeface="Comfortaa"/>
              <a:sym typeface="Comfortaa"/>
            </a:endParaRPr>
          </a:p>
        </p:txBody>
      </p:sp>
      <p:pic>
        <p:nvPicPr>
          <p:cNvPr id="182" name="Google Shape;182;p21"/>
          <p:cNvPicPr preferRelativeResize="0"/>
          <p:nvPr/>
        </p:nvPicPr>
        <p:blipFill>
          <a:blip r:embed="rId6">
            <a:alphaModFix/>
          </a:blip>
          <a:stretch>
            <a:fillRect/>
          </a:stretch>
        </p:blipFill>
        <p:spPr>
          <a:xfrm>
            <a:off x="1095800" y="3142675"/>
            <a:ext cx="6357599" cy="1490875"/>
          </a:xfrm>
          <a:prstGeom prst="rect">
            <a:avLst/>
          </a:prstGeom>
          <a:noFill/>
          <a:ln>
            <a:noFill/>
          </a:ln>
        </p:spPr>
      </p:pic>
      <p:pic>
        <p:nvPicPr>
          <p:cNvPr id="4" name="Audio 3">
            <a:hlinkClick r:id="" action="ppaction://media"/>
            <a:extLst>
              <a:ext uri="{FF2B5EF4-FFF2-40B4-BE49-F238E27FC236}">
                <a16:creationId xmlns:a16="http://schemas.microsoft.com/office/drawing/2014/main" id="{DCB519D4-D921-4310-A986-A37A45D05E1A}"/>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8686800" y="4686300"/>
            <a:ext cx="304800" cy="3048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27701"/>
    </mc:Choice>
    <mc:Fallback>
      <p:transition spd="slow" advTm="2770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theme/theme1.xml><?xml version="1.0" encoding="utf-8"?>
<a:theme xmlns:a="http://schemas.openxmlformats.org/drawingml/2006/main" name="Shift">
  <a:themeElements>
    <a:clrScheme name="Shift">
      <a:dk1>
        <a:srgbClr val="FFFFFF"/>
      </a:dk1>
      <a:lt1>
        <a:srgbClr val="AF7B51"/>
      </a:lt1>
      <a:dk2>
        <a:srgbClr val="233A44"/>
      </a:dk2>
      <a:lt2>
        <a:srgbClr val="D9D9D9"/>
      </a:lt2>
      <a:accent1>
        <a:srgbClr val="00796B"/>
      </a:accent1>
      <a:accent2>
        <a:srgbClr val="D9563F"/>
      </a:accent2>
      <a:accent3>
        <a:srgbClr val="C4A15A"/>
      </a:accent3>
      <a:accent4>
        <a:srgbClr val="14F597"/>
      </a:accent4>
      <a:accent5>
        <a:srgbClr val="3D4594"/>
      </a:accent5>
      <a:accent6>
        <a:srgbClr val="163EF5"/>
      </a:accent6>
      <a:hlink>
        <a:srgbClr val="3D4594"/>
      </a:hlink>
      <a:folHlink>
        <a:srgbClr val="3D4594"/>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198</TotalTime>
  <Words>1495</Words>
  <Application>Microsoft Office PowerPoint</Application>
  <PresentationFormat>On-screen Show (16:9)</PresentationFormat>
  <Paragraphs>95</Paragraphs>
  <Slides>19</Slides>
  <Notes>19</Notes>
  <HiddenSlides>0</HiddenSlides>
  <MMClips>19</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19</vt:i4>
      </vt:variant>
    </vt:vector>
  </HeadingPairs>
  <TitlesOfParts>
    <vt:vector size="30" baseType="lpstr">
      <vt:lpstr>Nunito</vt:lpstr>
      <vt:lpstr>Alfa Slab One</vt:lpstr>
      <vt:lpstr>Comic Sans MS</vt:lpstr>
      <vt:lpstr>Calibri</vt:lpstr>
      <vt:lpstr>Times New Roman</vt:lpstr>
      <vt:lpstr>Georgia</vt:lpstr>
      <vt:lpstr>Computer Modern Serif</vt:lpstr>
      <vt:lpstr>Comfortaa</vt:lpstr>
      <vt:lpstr>Bree Serif</vt:lpstr>
      <vt:lpstr>Arial</vt:lpstr>
      <vt:lpstr>Shift</vt:lpstr>
      <vt:lpstr>Instance Segmentation and Object Detection in Autonomous Driving</vt:lpstr>
      <vt:lpstr>Motivation</vt:lpstr>
      <vt:lpstr>Problem Statement</vt:lpstr>
      <vt:lpstr>PowerPoint Presentation</vt:lpstr>
      <vt:lpstr>Faster-RCNN (RPN + Fast R-CNN)</vt:lpstr>
      <vt:lpstr>Mask-rCNN</vt:lpstr>
      <vt:lpstr>YOLO-You Only Look Once</vt:lpstr>
      <vt:lpstr>Part 2: Our Methodology</vt:lpstr>
      <vt:lpstr>Dataset</vt:lpstr>
      <vt:lpstr>Evaluation Metrics</vt:lpstr>
      <vt:lpstr>Implementation Details and Issues Resolved</vt:lpstr>
      <vt:lpstr>Workflow</vt:lpstr>
      <vt:lpstr>Result - Train with new processed data: better performance</vt:lpstr>
      <vt:lpstr>Result-mAP varies for day-time and night time</vt:lpstr>
      <vt:lpstr>Result-Training model separately improves segmentation accuracy for night images</vt:lpstr>
      <vt:lpstr>Result-Object Detection Results Using YOLOV4 and Faster-RCNN </vt:lpstr>
      <vt:lpstr>Part 3: Conclusion and Future Work</vt:lpstr>
      <vt:lpstr>Conclusion and Future Work</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Instance Segmentation and Object Detection in Autonomous Driving</dc:title>
  <cp:lastModifiedBy>Yimiao Cao</cp:lastModifiedBy>
  <cp:revision>11</cp:revision>
  <dcterms:modified xsi:type="dcterms:W3CDTF">2021-04-30T13:04:37Z</dcterms:modified>
</cp:coreProperties>
</file>